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21F1-61D3-4D83-82D4-750ADA75F225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19F6-16B5-4841-A9E4-8028E541F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8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21F1-61D3-4D83-82D4-750ADA75F225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19F6-16B5-4841-A9E4-8028E541F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2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21F1-61D3-4D83-82D4-750ADA75F225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19F6-16B5-4841-A9E4-8028E541F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7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21F1-61D3-4D83-82D4-750ADA75F225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19F6-16B5-4841-A9E4-8028E541F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3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21F1-61D3-4D83-82D4-750ADA75F225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19F6-16B5-4841-A9E4-8028E541F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3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21F1-61D3-4D83-82D4-750ADA75F225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19F6-16B5-4841-A9E4-8028E541F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3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21F1-61D3-4D83-82D4-750ADA75F225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19F6-16B5-4841-A9E4-8028E541F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1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21F1-61D3-4D83-82D4-750ADA75F225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19F6-16B5-4841-A9E4-8028E541F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6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21F1-61D3-4D83-82D4-750ADA75F225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19F6-16B5-4841-A9E4-8028E541F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0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21F1-61D3-4D83-82D4-750ADA75F225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19F6-16B5-4841-A9E4-8028E541F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3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21F1-61D3-4D83-82D4-750ADA75F225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19F6-16B5-4841-A9E4-8028E541F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D21F1-61D3-4D83-82D4-750ADA75F225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119F6-16B5-4841-A9E4-8028E541F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59936FB1-B823-4128-883E-098837DB0779}"/>
              </a:ext>
            </a:extLst>
          </p:cNvPr>
          <p:cNvGrpSpPr/>
          <p:nvPr/>
        </p:nvGrpSpPr>
        <p:grpSpPr>
          <a:xfrm>
            <a:off x="23445" y="582602"/>
            <a:ext cx="8530592" cy="6243531"/>
            <a:chOff x="23445" y="582602"/>
            <a:chExt cx="8530592" cy="6243531"/>
          </a:xfrm>
        </p:grpSpPr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6942083F-F77F-427C-85DD-B84C61D176C4}"/>
                </a:ext>
              </a:extLst>
            </p:cNvPr>
            <p:cNvSpPr txBox="1"/>
            <p:nvPr/>
          </p:nvSpPr>
          <p:spPr>
            <a:xfrm>
              <a:off x="23445" y="6487579"/>
              <a:ext cx="9598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1600" b="1"/>
              </a:lvl1pPr>
            </a:lstStyle>
            <a:p>
              <a:r>
                <a:rPr lang="en-US"/>
                <a:t>Figure </a:t>
              </a:r>
              <a:r>
                <a:rPr lang="en-US" smtClean="0"/>
                <a:t>S2</a:t>
              </a:r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="" xmlns:a16="http://schemas.microsoft.com/office/drawing/2014/main" id="{82543799-F029-439F-85D7-CDF366D54F59}"/>
                </a:ext>
              </a:extLst>
            </p:cNvPr>
            <p:cNvGrpSpPr/>
            <p:nvPr/>
          </p:nvGrpSpPr>
          <p:grpSpPr>
            <a:xfrm>
              <a:off x="503352" y="582602"/>
              <a:ext cx="3877521" cy="2479335"/>
              <a:chOff x="503352" y="582602"/>
              <a:chExt cx="3877521" cy="2479335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="" xmlns:a16="http://schemas.microsoft.com/office/drawing/2014/main" id="{AD2B8B3C-1D03-4DA8-8176-EACEEA1D0459}"/>
                  </a:ext>
                </a:extLst>
              </p:cNvPr>
              <p:cNvGrpSpPr/>
              <p:nvPr/>
            </p:nvGrpSpPr>
            <p:grpSpPr>
              <a:xfrm>
                <a:off x="503352" y="582602"/>
                <a:ext cx="3877521" cy="2479335"/>
                <a:chOff x="851372" y="327198"/>
                <a:chExt cx="3877521" cy="2479335"/>
              </a:xfrm>
            </p:grpSpPr>
            <p:sp>
              <p:nvSpPr>
                <p:cNvPr id="14" name="TextBox 13">
                  <a:extLst>
                    <a:ext uri="{FF2B5EF4-FFF2-40B4-BE49-F238E27FC236}">
                      <a16:creationId xmlns="" xmlns:a16="http://schemas.microsoft.com/office/drawing/2014/main" id="{A9B701EF-4BEA-4DE0-86D7-5296E34124DC}"/>
                    </a:ext>
                  </a:extLst>
                </p:cNvPr>
                <p:cNvSpPr txBox="1"/>
                <p:nvPr/>
              </p:nvSpPr>
              <p:spPr>
                <a:xfrm>
                  <a:off x="851372" y="360842"/>
                  <a:ext cx="105509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b="1" dirty="0"/>
                    <a:t>Non-Specific IgG</a:t>
                  </a: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="" xmlns:a16="http://schemas.microsoft.com/office/drawing/2014/main" id="{13D3D200-3791-42E8-AC1C-3926A642DF51}"/>
                    </a:ext>
                  </a:extLst>
                </p:cNvPr>
                <p:cNvSpPr txBox="1"/>
                <p:nvPr/>
              </p:nvSpPr>
              <p:spPr>
                <a:xfrm>
                  <a:off x="3729902" y="972839"/>
                  <a:ext cx="99899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b="1" dirty="0"/>
                    <a:t>Before Exercise</a:t>
                  </a:r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="" xmlns:a16="http://schemas.microsoft.com/office/drawing/2014/main" id="{9EE06B9C-0AB4-4B00-937A-2AF671EE95E6}"/>
                    </a:ext>
                  </a:extLst>
                </p:cNvPr>
                <p:cNvSpPr txBox="1"/>
                <p:nvPr/>
              </p:nvSpPr>
              <p:spPr>
                <a:xfrm>
                  <a:off x="3723174" y="1958403"/>
                  <a:ext cx="915635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b="1" dirty="0"/>
                    <a:t>After Exercise</a:t>
                  </a:r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="" xmlns:a16="http://schemas.microsoft.com/office/drawing/2014/main" id="{9AC42A15-9C9F-41D4-9B10-1B9EAE910E7B}"/>
                    </a:ext>
                  </a:extLst>
                </p:cNvPr>
                <p:cNvSpPr txBox="1"/>
                <p:nvPr/>
              </p:nvSpPr>
              <p:spPr>
                <a:xfrm>
                  <a:off x="2978157" y="2560312"/>
                  <a:ext cx="62228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b="1" dirty="0"/>
                    <a:t>Diabetic</a:t>
                  </a: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="" xmlns:a16="http://schemas.microsoft.com/office/drawing/2014/main" id="{88BB530B-7ECE-4899-AB4D-011A2F2134DF}"/>
                    </a:ext>
                  </a:extLst>
                </p:cNvPr>
                <p:cNvSpPr txBox="1"/>
                <p:nvPr/>
              </p:nvSpPr>
              <p:spPr>
                <a:xfrm>
                  <a:off x="1814249" y="2560312"/>
                  <a:ext cx="912429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b="1" dirty="0"/>
                    <a:t>Non- Diabetic</a:t>
                  </a:r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="" xmlns:a16="http://schemas.microsoft.com/office/drawing/2014/main" id="{CFA4C33E-CF7A-47FF-B260-50D2C73ADE77}"/>
                    </a:ext>
                  </a:extLst>
                </p:cNvPr>
                <p:cNvSpPr txBox="1"/>
                <p:nvPr/>
              </p:nvSpPr>
              <p:spPr>
                <a:xfrm>
                  <a:off x="2399889" y="327198"/>
                  <a:ext cx="1037463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b="1" dirty="0"/>
                    <a:t>Adiponectin IgG</a:t>
                  </a:r>
                </a:p>
              </p:txBody>
            </p:sp>
            <p:cxnSp>
              <p:nvCxnSpPr>
                <p:cNvPr id="25" name="Straight Connector 24">
                  <a:extLst>
                    <a:ext uri="{FF2B5EF4-FFF2-40B4-BE49-F238E27FC236}">
                      <a16:creationId xmlns="" xmlns:a16="http://schemas.microsoft.com/office/drawing/2014/main" id="{CFAA1788-6DDE-4343-8DFA-EFDA3777B4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24503" y="573419"/>
                  <a:ext cx="198882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5" name="Picture 4">
                <a:extLst>
                  <a:ext uri="{FF2B5EF4-FFF2-40B4-BE49-F238E27FC236}">
                    <a16:creationId xmlns="" xmlns:a16="http://schemas.microsoft.com/office/drawing/2014/main" id="{160CB9F2-573C-4A18-BBEB-541759C04A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06751" y="875879"/>
                <a:ext cx="2926334" cy="1950889"/>
              </a:xfrm>
              <a:prstGeom prst="rect">
                <a:avLst/>
              </a:prstGeom>
            </p:spPr>
          </p:pic>
        </p:grpSp>
        <p:pic>
          <p:nvPicPr>
            <p:cNvPr id="15" name="Picture 3">
              <a:extLst>
                <a:ext uri="{FF2B5EF4-FFF2-40B4-BE49-F238E27FC236}">
                  <a16:creationId xmlns="" xmlns:a16="http://schemas.microsoft.com/office/drawing/2014/main" id="{27B52E97-EB20-4B80-8471-52BC4A786B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32046" y="627180"/>
              <a:ext cx="3221991" cy="2835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755784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32309</TotalTime>
  <Words>13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Abdelkrim Khadir</dc:creator>
  <cp:lastModifiedBy>DBALINDAN</cp:lastModifiedBy>
  <cp:revision>164</cp:revision>
  <cp:lastPrinted>2018-05-28T06:54:59Z</cp:lastPrinted>
  <dcterms:created xsi:type="dcterms:W3CDTF">2017-11-22T07:43:06Z</dcterms:created>
  <dcterms:modified xsi:type="dcterms:W3CDTF">2018-11-23T05:08:29Z</dcterms:modified>
</cp:coreProperties>
</file>