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27"/>
    <p:restoredTop sz="94712"/>
  </p:normalViewPr>
  <p:slideViewPr>
    <p:cSldViewPr snapToGrid="0" snapToObjects="1">
      <p:cViewPr varScale="1">
        <p:scale>
          <a:sx n="87" d="100"/>
          <a:sy n="87" d="100"/>
        </p:scale>
        <p:origin x="68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A607-EC54-5940-847E-9FF1CD611E8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EEF1-C702-3240-8F94-789B5A3DA7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6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A607-EC54-5940-847E-9FF1CD611E8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EEF1-C702-3240-8F94-789B5A3DA7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0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A607-EC54-5940-847E-9FF1CD611E8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EEF1-C702-3240-8F94-789B5A3DA7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7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A607-EC54-5940-847E-9FF1CD611E8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EEF1-C702-3240-8F94-789B5A3DA7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3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A607-EC54-5940-847E-9FF1CD611E8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EEF1-C702-3240-8F94-789B5A3DA7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2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A607-EC54-5940-847E-9FF1CD611E8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EEF1-C702-3240-8F94-789B5A3DA7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4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A607-EC54-5940-847E-9FF1CD611E8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EEF1-C702-3240-8F94-789B5A3DA7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1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A607-EC54-5940-847E-9FF1CD611E8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EEF1-C702-3240-8F94-789B5A3DA7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2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A607-EC54-5940-847E-9FF1CD611E8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EEF1-C702-3240-8F94-789B5A3DA7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0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A607-EC54-5940-847E-9FF1CD611E8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EEF1-C702-3240-8F94-789B5A3DA7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7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A607-EC54-5940-847E-9FF1CD611E8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EEF1-C702-3240-8F94-789B5A3DA7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0A607-EC54-5940-847E-9FF1CD611E89}" type="datetimeFigureOut">
              <a:rPr lang="en-US" smtClean="0"/>
              <a:pPr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EEEF1-C702-3240-8F94-789B5A3DA7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4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97">
            <a:extLst>
              <a:ext uri="{FF2B5EF4-FFF2-40B4-BE49-F238E27FC236}">
                <a16:creationId xmlns:a16="http://schemas.microsoft.com/office/drawing/2014/main" id="{BAE15AC5-05EA-814C-8E97-D7159F5B6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1412"/>
            <a:ext cx="12192000" cy="5835176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BFF838CB-DB0B-5C40-AE6D-0142A0645E1D}"/>
              </a:ext>
            </a:extLst>
          </p:cNvPr>
          <p:cNvSpPr txBox="1"/>
          <p:nvPr/>
        </p:nvSpPr>
        <p:spPr>
          <a:xfrm>
            <a:off x="0" y="0"/>
            <a:ext cx="1362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Additional Figure 5</a:t>
            </a:r>
          </a:p>
        </p:txBody>
      </p:sp>
    </p:spTree>
    <p:extLst>
      <p:ext uri="{BB962C8B-B14F-4D97-AF65-F5344CB8AC3E}">
        <p14:creationId xmlns:p14="http://schemas.microsoft.com/office/powerpoint/2010/main" val="2218105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22937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Nzali V2</dc:creator>
  <cp:lastModifiedBy>Microsoft Office User</cp:lastModifiedBy>
  <cp:revision>24</cp:revision>
  <dcterms:created xsi:type="dcterms:W3CDTF">2018-08-17T04:47:46Z</dcterms:created>
  <dcterms:modified xsi:type="dcterms:W3CDTF">2018-11-01T03:10:56Z</dcterms:modified>
</cp:coreProperties>
</file>