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FC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67849-7C40-4BE4-984F-185746933CA4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D042D-4AAE-4B26-B9A9-CE46B5AAF1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09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DB37-EA3E-4203-A92A-192527CC767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E46F5-BE71-4F20-80FF-19121B9BA33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77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20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45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1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83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064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83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8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187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27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66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2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E249-E6EA-4B3B-92EF-28D8FD615080}" type="datetimeFigureOut">
              <a:rPr kumimoji="1" lang="ja-JP" altLang="en-US" smtClean="0"/>
              <a:t>2018/10/20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E22C-1E1A-4759-B5EE-44EE7DB90E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537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5" name="テキスト ボックス 21"/>
          <p:cNvSpPr txBox="1">
            <a:spLocks noChangeArrowheads="1"/>
          </p:cNvSpPr>
          <p:nvPr/>
        </p:nvSpPr>
        <p:spPr bwMode="auto">
          <a:xfrm>
            <a:off x="2019197" y="6277382"/>
            <a:ext cx="69452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CR: Complete Response; no vomiting/retching and no rescue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79513" y="18864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Suppl. Figure 1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structure of the category and effect measurement of CINV</a:t>
            </a:r>
            <a:endParaRPr lang="en-US" altLang="ja-JP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67867" y="5847586"/>
            <a:ext cx="288032" cy="2476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13" name="テキスト ボックス 12"/>
          <p:cNvSpPr txBox="1">
            <a:spLocks noChangeArrowheads="1"/>
          </p:cNvSpPr>
          <p:nvPr/>
        </p:nvSpPr>
        <p:spPr bwMode="auto">
          <a:xfrm>
            <a:off x="755899" y="5799068"/>
            <a:ext cx="1511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randomization</a:t>
            </a:r>
          </a:p>
        </p:txBody>
      </p:sp>
      <p:sp>
        <p:nvSpPr>
          <p:cNvPr id="15386" name="テキスト ボックス 74"/>
          <p:cNvSpPr txBox="1">
            <a:spLocks noChangeArrowheads="1"/>
          </p:cNvSpPr>
          <p:nvPr/>
        </p:nvSpPr>
        <p:spPr bwMode="auto">
          <a:xfrm>
            <a:off x="1187624" y="1116033"/>
            <a:ext cx="1687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</a:p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( 0 - 24hr )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7" name="テキスト ボックス 75"/>
          <p:cNvSpPr txBox="1">
            <a:spLocks noChangeArrowheads="1"/>
          </p:cNvSpPr>
          <p:nvPr/>
        </p:nvSpPr>
        <p:spPr bwMode="auto">
          <a:xfrm>
            <a:off x="2742724" y="764704"/>
            <a:ext cx="17991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</a:p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( 24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- 120hr )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79512" y="4931336"/>
            <a:ext cx="15063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PALO arm</a:t>
            </a:r>
          </a:p>
          <a:p>
            <a:pPr algn="ctr"/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= 414 )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77551" y="1821597"/>
            <a:ext cx="13196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GRA arm</a:t>
            </a:r>
          </a:p>
          <a:p>
            <a:pPr algn="ctr"/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= 413 )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98932" y="1998672"/>
            <a:ext cx="11090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( 91.8% )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19793" y="1556792"/>
            <a:ext cx="12261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( 59.1% )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195736" y="1772816"/>
            <a:ext cx="11090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en-US" altLang="ja-JP" sz="1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GRA Acute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819792" y="1340768"/>
            <a:ext cx="12242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en-US" altLang="ja-JP" sz="1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GRA Delayed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123728" y="4482133"/>
            <a:ext cx="11869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( 91.8% )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819792" y="4005064"/>
            <a:ext cx="12242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( 65.7% )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123728" y="4221088"/>
            <a:ext cx="11869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en-US" altLang="ja-JP" sz="1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PALO Acute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819792" y="3800073"/>
            <a:ext cx="12242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en-US" altLang="ja-JP" sz="1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PALO Delayed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xmlns="" id="{A9AA810A-F86D-439D-82D6-012355EFD6D4}"/>
              </a:ext>
            </a:extLst>
          </p:cNvPr>
          <p:cNvGrpSpPr/>
          <p:nvPr/>
        </p:nvGrpSpPr>
        <p:grpSpPr>
          <a:xfrm>
            <a:off x="733534" y="1330663"/>
            <a:ext cx="4558546" cy="4176737"/>
            <a:chOff x="812006" y="1330663"/>
            <a:chExt cx="4558546" cy="4176737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812006" y="1330663"/>
              <a:ext cx="4558546" cy="4176737"/>
              <a:chOff x="251197" y="1556519"/>
              <a:chExt cx="4463827" cy="4176737"/>
            </a:xfrm>
          </p:grpSpPr>
          <p:cxnSp>
            <p:nvCxnSpPr>
              <p:cNvPr id="62" name="直線コネクタ 61"/>
              <p:cNvCxnSpPr/>
              <p:nvPr/>
            </p:nvCxnSpPr>
            <p:spPr>
              <a:xfrm>
                <a:off x="3023196" y="1556519"/>
                <a:ext cx="0" cy="93821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63" name="直線コネクタ 62"/>
              <p:cNvCxnSpPr>
                <a:cxnSpLocks noChangeShapeType="1"/>
              </p:cNvCxnSpPr>
              <p:nvPr/>
            </p:nvCxnSpPr>
            <p:spPr bwMode="auto">
              <a:xfrm>
                <a:off x="3024783" y="1556792"/>
                <a:ext cx="1690241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15364" name="直線コネクタ 63"/>
              <p:cNvCxnSpPr>
                <a:cxnSpLocks noChangeShapeType="1"/>
              </p:cNvCxnSpPr>
              <p:nvPr/>
            </p:nvCxnSpPr>
            <p:spPr bwMode="auto">
              <a:xfrm>
                <a:off x="3023196" y="2497907"/>
                <a:ext cx="1691828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15381" name="直線コネクタ 40"/>
              <p:cNvCxnSpPr>
                <a:cxnSpLocks noChangeShapeType="1"/>
              </p:cNvCxnSpPr>
              <p:nvPr/>
            </p:nvCxnSpPr>
            <p:spPr bwMode="auto">
              <a:xfrm>
                <a:off x="1475260" y="1988840"/>
                <a:ext cx="1403350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sp>
            <p:nvSpPr>
              <p:cNvPr id="48" name="円/楕円 47"/>
              <p:cNvSpPr/>
              <p:nvPr/>
            </p:nvSpPr>
            <p:spPr>
              <a:xfrm>
                <a:off x="2843808" y="1840682"/>
                <a:ext cx="360363" cy="360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11" name="Line 60"/>
              <p:cNvSpPr>
                <a:spLocks noChangeShapeType="1"/>
              </p:cNvSpPr>
              <p:nvPr/>
            </p:nvSpPr>
            <p:spPr bwMode="auto">
              <a:xfrm>
                <a:off x="1475260" y="3284984"/>
                <a:ext cx="3239764" cy="0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023196" y="3959671"/>
                <a:ext cx="0" cy="936625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56"/>
              <p:cNvCxnSpPr>
                <a:cxnSpLocks noChangeShapeType="1"/>
              </p:cNvCxnSpPr>
              <p:nvPr/>
            </p:nvCxnSpPr>
            <p:spPr bwMode="auto">
              <a:xfrm>
                <a:off x="3024783" y="3959671"/>
                <a:ext cx="1690241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63" name="直線コネクタ 60"/>
              <p:cNvCxnSpPr>
                <a:cxnSpLocks noChangeShapeType="1"/>
              </p:cNvCxnSpPr>
              <p:nvPr/>
            </p:nvCxnSpPr>
            <p:spPr bwMode="auto">
              <a:xfrm flipV="1">
                <a:off x="3023196" y="4896297"/>
                <a:ext cx="1691828" cy="1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75" name="直線コネクタ 36"/>
              <p:cNvCxnSpPr>
                <a:cxnSpLocks noChangeShapeType="1"/>
              </p:cNvCxnSpPr>
              <p:nvPr/>
            </p:nvCxnSpPr>
            <p:spPr bwMode="auto">
              <a:xfrm>
                <a:off x="1475656" y="4437112"/>
                <a:ext cx="1368425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cxnSp>
            <p:nvCxnSpPr>
              <p:cNvPr id="76" name="直線コネクタ 38"/>
              <p:cNvCxnSpPr>
                <a:cxnSpLocks noChangeShapeType="1"/>
              </p:cNvCxnSpPr>
              <p:nvPr/>
            </p:nvCxnSpPr>
            <p:spPr bwMode="auto">
              <a:xfrm>
                <a:off x="1475656" y="5733256"/>
                <a:ext cx="3239368" cy="0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</p:cxnSp>
          <p:sp>
            <p:nvSpPr>
              <p:cNvPr id="77" name="円/楕円 76"/>
              <p:cNvSpPr/>
              <p:nvPr/>
            </p:nvSpPr>
            <p:spPr>
              <a:xfrm>
                <a:off x="2843808" y="4243834"/>
                <a:ext cx="358775" cy="360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9" name="グループ化 28"/>
              <p:cNvGrpSpPr/>
              <p:nvPr/>
            </p:nvGrpSpPr>
            <p:grpSpPr>
              <a:xfrm>
                <a:off x="251197" y="2636961"/>
                <a:ext cx="1224459" cy="2448223"/>
                <a:chOff x="251197" y="2636961"/>
                <a:chExt cx="1224459" cy="2448223"/>
              </a:xfrm>
            </p:grpSpPr>
            <p:sp>
              <p:nvSpPr>
                <p:cNvPr id="6" name="正方形/長方形 5"/>
                <p:cNvSpPr/>
                <p:nvPr/>
              </p:nvSpPr>
              <p:spPr>
                <a:xfrm>
                  <a:off x="251197" y="3645272"/>
                  <a:ext cx="360363" cy="4318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ja-JP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</a:p>
              </p:txBody>
            </p:sp>
            <p:grpSp>
              <p:nvGrpSpPr>
                <p:cNvPr id="13" name="グループ化 12"/>
                <p:cNvGrpSpPr/>
                <p:nvPr/>
              </p:nvGrpSpPr>
              <p:grpSpPr>
                <a:xfrm>
                  <a:off x="467544" y="2636961"/>
                  <a:ext cx="1008112" cy="1008063"/>
                  <a:chOff x="467544" y="2636961"/>
                  <a:chExt cx="1008112" cy="1008063"/>
                </a:xfrm>
              </p:grpSpPr>
              <p:cxnSp>
                <p:nvCxnSpPr>
                  <p:cNvPr id="74" name="直線コネクタ 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7544" y="2636961"/>
                    <a:ext cx="0" cy="1008063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" name="直線コネクタ 6"/>
                  <p:cNvCxnSpPr/>
                  <p:nvPr/>
                </p:nvCxnSpPr>
                <p:spPr>
                  <a:xfrm>
                    <a:off x="467544" y="2636961"/>
                    <a:ext cx="1008112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グループ化 7"/>
                <p:cNvGrpSpPr/>
                <p:nvPr/>
              </p:nvGrpSpPr>
              <p:grpSpPr>
                <a:xfrm>
                  <a:off x="467544" y="4077072"/>
                  <a:ext cx="1008112" cy="1008112"/>
                  <a:chOff x="467544" y="4077072"/>
                  <a:chExt cx="1008112" cy="1008112"/>
                </a:xfrm>
              </p:grpSpPr>
              <p:cxnSp>
                <p:nvCxnSpPr>
                  <p:cNvPr id="66" name="直線コネクタ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7544" y="4077072"/>
                    <a:ext cx="0" cy="1008063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82" name="直線コネクタ 81"/>
                  <p:cNvCxnSpPr/>
                  <p:nvPr/>
                </p:nvCxnSpPr>
                <p:spPr>
                  <a:xfrm>
                    <a:off x="467544" y="5085184"/>
                    <a:ext cx="1008112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28" name="直線コネクタ 27"/>
            <p:cNvCxnSpPr/>
            <p:nvPr/>
          </p:nvCxnSpPr>
          <p:spPr>
            <a:xfrm>
              <a:off x="2062043" y="2411105"/>
              <a:ext cx="0" cy="648023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2062043" y="1763033"/>
              <a:ext cx="0" cy="648023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2062447" y="4859328"/>
              <a:ext cx="0" cy="648023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2058184" y="4211256"/>
              <a:ext cx="0" cy="648023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円/楕円 85"/>
          <p:cNvSpPr/>
          <p:nvPr/>
        </p:nvSpPr>
        <p:spPr>
          <a:xfrm>
            <a:off x="1803569" y="2262477"/>
            <a:ext cx="364604" cy="36460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803569" y="4643304"/>
            <a:ext cx="360363" cy="3603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292080" y="1068165"/>
            <a:ext cx="3607487" cy="4727267"/>
            <a:chOff x="5218088" y="1307416"/>
            <a:chExt cx="3315344" cy="4727267"/>
          </a:xfrm>
        </p:grpSpPr>
        <p:sp>
          <p:nvSpPr>
            <p:cNvPr id="2" name="正方形/長方形 1"/>
            <p:cNvSpPr/>
            <p:nvPr/>
          </p:nvSpPr>
          <p:spPr>
            <a:xfrm>
              <a:off x="5218088" y="1307416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1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ja-JP" altLang="en-US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244 )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6515224" y="1307416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5219080" y="2243520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2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135 )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6516216" y="2243520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 Delayed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5219080" y="3035608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3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34 )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6516216" y="3035608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 Acute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5219080" y="3755688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1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272 )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516216" y="3755688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PALO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219080" y="4619784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108 )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6516216" y="4619784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PALO Delayed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219080" y="5483880"/>
              <a:ext cx="129713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category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altLang="ja-JP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34 )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516216" y="5483880"/>
              <a:ext cx="2017216" cy="550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non-CR </a:t>
              </a:r>
              <a:r>
                <a:rPr lang="en-US" altLang="ja-JP" sz="16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PALO Acute</a:t>
              </a:r>
              <a:endParaRPr lang="ja-JP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" name="円/楕円 64"/>
          <p:cNvSpPr/>
          <p:nvPr/>
        </p:nvSpPr>
        <p:spPr>
          <a:xfrm>
            <a:off x="467544" y="6260480"/>
            <a:ext cx="288355" cy="28835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テキスト ボックス 12"/>
          <p:cNvSpPr txBox="1">
            <a:spLocks noChangeArrowheads="1"/>
          </p:cNvSpPr>
          <p:nvPr/>
        </p:nvSpPr>
        <p:spPr bwMode="auto">
          <a:xfrm>
            <a:off x="755899" y="6260802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node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600" dirty="0" smtClean="0">
            <a:solidFill>
              <a:srgbClr val="25406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2014-08-02T09:48:13Z</dcterms:created>
  <dcterms:modified xsi:type="dcterms:W3CDTF">2018-10-20T10:34:12Z</dcterms:modified>
</cp:coreProperties>
</file>