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45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71880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56051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52034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5556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7505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99564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47627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188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7258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43141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26620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20445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76692" y="4026131"/>
            <a:ext cx="2079528" cy="401515"/>
            <a:chOff x="3305013" y="3016435"/>
            <a:chExt cx="2079528" cy="40151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305013" y="3147239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09AC58EA-2CC7-4CB4-9071-66E79B94E726}"/>
                </a:ext>
              </a:extLst>
            </p:cNvPr>
            <p:cNvSpPr txBox="1"/>
            <p:nvPr/>
          </p:nvSpPr>
          <p:spPr>
            <a:xfrm>
              <a:off x="3665013" y="3016435"/>
              <a:ext cx="13756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Srambled</a:t>
              </a:r>
              <a:r>
                <a:rPr lang="de-CH"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siRNA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Igg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-PE 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9632A5EF-2348-4F3C-8866-88B8689C1828}"/>
                </a:ext>
              </a:extLst>
            </p:cNvPr>
            <p:cNvSpPr txBox="1"/>
            <p:nvPr/>
          </p:nvSpPr>
          <p:spPr>
            <a:xfrm>
              <a:off x="3672213" y="3202506"/>
              <a:ext cx="17123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Scrambled</a:t>
              </a:r>
              <a:r>
                <a:rPr lang="de-CH"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siRNA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/ antiCD71-PE 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305013" y="3338227"/>
              <a:ext cx="3600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988124" y="3995695"/>
            <a:ext cx="1515271" cy="599230"/>
            <a:chOff x="3342120" y="4598379"/>
            <a:chExt cx="1515271" cy="59923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342120" y="4728995"/>
              <a:ext cx="360000" cy="0"/>
            </a:xfrm>
            <a:prstGeom prst="line">
              <a:avLst/>
            </a:prstGeom>
            <a:ln w="12700">
              <a:solidFill>
                <a:srgbClr val="84848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42120" y="4919495"/>
              <a:ext cx="360000" cy="0"/>
            </a:xfrm>
            <a:prstGeom prst="line">
              <a:avLst/>
            </a:prstGeom>
            <a:ln w="12700">
              <a:solidFill>
                <a:srgbClr val="AAAA7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632A5EF-2348-4F3C-8866-88B8689C1828}"/>
                </a:ext>
              </a:extLst>
            </p:cNvPr>
            <p:cNvSpPr txBox="1"/>
            <p:nvPr/>
          </p:nvSpPr>
          <p:spPr>
            <a:xfrm>
              <a:off x="3709320" y="4598379"/>
              <a:ext cx="11480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latin typeface="Arial" panose="020B0604020202020204" pitchFamily="34" charset="0"/>
                  <a:cs typeface="Arial" panose="020B0604020202020204" pitchFamily="34" charset="0"/>
                </a:rPr>
                <a:t>24h 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siTFR1</a:t>
              </a:r>
              <a:r>
                <a:rPr lang="de-CH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r>
                <a:rPr lang="de-CH" sz="8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Igg</a:t>
              </a:r>
              <a:r>
                <a:rPr lang="de-CH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-PE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CH"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9632A5EF-2348-4F3C-8866-88B8689C1828}"/>
                </a:ext>
              </a:extLst>
            </p:cNvPr>
            <p:cNvSpPr txBox="1"/>
            <p:nvPr/>
          </p:nvSpPr>
          <p:spPr>
            <a:xfrm>
              <a:off x="3702121" y="4790272"/>
              <a:ext cx="11480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de-CH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48h </a:t>
              </a:r>
              <a:r>
                <a:rPr lang="de-CH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siTFR1 / </a:t>
              </a:r>
              <a:r>
                <a:rPr lang="de-CH" sz="8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Igg</a:t>
              </a:r>
              <a:r>
                <a:rPr lang="de-CH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-PE </a:t>
              </a:r>
              <a:endPara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342120" y="5100470"/>
              <a:ext cx="360000" cy="0"/>
            </a:xfrm>
            <a:prstGeom prst="line">
              <a:avLst/>
            </a:prstGeom>
            <a:ln w="12700">
              <a:solidFill>
                <a:srgbClr val="AAA2A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632A5EF-2348-4F3C-8866-88B8689C1828}"/>
                </a:ext>
              </a:extLst>
            </p:cNvPr>
            <p:cNvSpPr txBox="1"/>
            <p:nvPr/>
          </p:nvSpPr>
          <p:spPr>
            <a:xfrm>
              <a:off x="3709319" y="4982165"/>
              <a:ext cx="11480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de-CH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72h </a:t>
              </a:r>
              <a:r>
                <a:rPr lang="de-CH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siTFR1 / </a:t>
              </a:r>
              <a:r>
                <a:rPr lang="de-CH" sz="8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Igg</a:t>
              </a:r>
              <a:r>
                <a:rPr lang="de-CH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-PE </a:t>
              </a:r>
              <a:endPara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687" y="298175"/>
            <a:ext cx="163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de-CH" sz="1400" smtClean="0"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de-CH" sz="140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240" y="233077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B81F360-CD07-42E1-9616-32AA8BC12786}"/>
              </a:ext>
            </a:extLst>
          </p:cNvPr>
          <p:cNvSpPr txBox="1"/>
          <p:nvPr/>
        </p:nvSpPr>
        <p:spPr>
          <a:xfrm>
            <a:off x="68240" y="682024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309" y="728788"/>
            <a:ext cx="2600832" cy="16035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/>
          <a:srcRect l="5847" t="1" b="8188"/>
          <a:stretch/>
        </p:blipFill>
        <p:spPr>
          <a:xfrm>
            <a:off x="3800979" y="2424123"/>
            <a:ext cx="2286161" cy="1374310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3958260" y="2417758"/>
            <a:ext cx="1815736" cy="179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tangle 6"/>
          <p:cNvSpPr/>
          <p:nvPr/>
        </p:nvSpPr>
        <p:spPr>
          <a:xfrm>
            <a:off x="5743253" y="2589473"/>
            <a:ext cx="45719" cy="1041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6C49C5F1-DA04-46FE-97B7-678672BC4CE6}"/>
              </a:ext>
            </a:extLst>
          </p:cNvPr>
          <p:cNvSpPr txBox="1"/>
          <p:nvPr/>
        </p:nvSpPr>
        <p:spPr>
          <a:xfrm rot="16200000">
            <a:off x="3482277" y="3012467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F28B79A6-6BD8-4C3F-AE31-CCCB86E6AE22}"/>
              </a:ext>
            </a:extLst>
          </p:cNvPr>
          <p:cNvSpPr txBox="1"/>
          <p:nvPr/>
        </p:nvSpPr>
        <p:spPr>
          <a:xfrm>
            <a:off x="4232631" y="3761551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Log fluorescence intensity</a:t>
            </a:r>
          </a:p>
        </p:txBody>
      </p:sp>
      <p:pic>
        <p:nvPicPr>
          <p:cNvPr id="37" name="Picture 36"/>
          <p:cNvPicPr>
            <a:picLocks/>
          </p:cNvPicPr>
          <p:nvPr/>
        </p:nvPicPr>
        <p:blipFill rotWithShape="1">
          <a:blip r:embed="rId4" cstate="print"/>
          <a:srcRect l="6042" t="7418" r="7494" b="9024"/>
          <a:stretch/>
        </p:blipFill>
        <p:spPr>
          <a:xfrm>
            <a:off x="1028914" y="2429267"/>
            <a:ext cx="2286000" cy="13716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1221396" y="2348866"/>
            <a:ext cx="2034823" cy="16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1" name="Rectangle 40"/>
          <p:cNvSpPr/>
          <p:nvPr/>
        </p:nvSpPr>
        <p:spPr>
          <a:xfrm>
            <a:off x="3131478" y="2522649"/>
            <a:ext cx="45719" cy="1041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C49C5F1-DA04-46FE-97B7-678672BC4CE6}"/>
              </a:ext>
            </a:extLst>
          </p:cNvPr>
          <p:cNvSpPr txBox="1"/>
          <p:nvPr/>
        </p:nvSpPr>
        <p:spPr>
          <a:xfrm rot="16200000">
            <a:off x="708580" y="2999407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28B79A6-6BD8-4C3F-AE31-CCCB86E6AE22}"/>
              </a:ext>
            </a:extLst>
          </p:cNvPr>
          <p:cNvSpPr txBox="1"/>
          <p:nvPr/>
        </p:nvSpPr>
        <p:spPr>
          <a:xfrm>
            <a:off x="1458934" y="3748491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Log fluorescence intensity</a:t>
            </a:r>
          </a:p>
        </p:txBody>
      </p:sp>
    </p:spTree>
    <p:extLst>
      <p:ext uri="{BB962C8B-B14F-4D97-AF65-F5344CB8AC3E}">
        <p14:creationId xmlns:p14="http://schemas.microsoft.com/office/powerpoint/2010/main" xmlns="" val="403443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Pavlou Maria</dc:creator>
  <cp:lastModifiedBy>0012761</cp:lastModifiedBy>
  <cp:revision>5</cp:revision>
  <dcterms:created xsi:type="dcterms:W3CDTF">2018-10-26T13:52:24Z</dcterms:created>
  <dcterms:modified xsi:type="dcterms:W3CDTF">2018-12-01T04:12:38Z</dcterms:modified>
</cp:coreProperties>
</file>