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3" d="100"/>
          <a:sy n="93" d="100"/>
        </p:scale>
        <p:origin x="-1158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71880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560518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520340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555621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17505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995649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476273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318844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3172587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431413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1266200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617E85-3CFA-4D18-AC33-E9A646D51A37}" type="datetimeFigureOut">
              <a:rPr lang="de-CH" smtClean="0"/>
              <a:pPr/>
              <a:t>01.12.2018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0ECC-2149-4DC4-A420-83021D800718}" type="slidenum">
              <a:rPr lang="de-CH" smtClean="0"/>
              <a:pPr/>
              <a:t>‹#›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xmlns="" val="2204455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82" y="2258874"/>
            <a:ext cx="3675844" cy="2286000"/>
          </a:xfrm>
          <a:prstGeom prst="rect">
            <a:avLst/>
          </a:prstGeom>
        </p:spPr>
      </p:pic>
      <p:grpSp>
        <p:nvGrpSpPr>
          <p:cNvPr id="13" name="Group 12"/>
          <p:cNvGrpSpPr>
            <a:grpSpLocks noChangeAspect="1"/>
          </p:cNvGrpSpPr>
          <p:nvPr/>
        </p:nvGrpSpPr>
        <p:grpSpPr>
          <a:xfrm>
            <a:off x="3823652" y="950741"/>
            <a:ext cx="2867979" cy="2286000"/>
            <a:chOff x="2318626" y="1257307"/>
            <a:chExt cx="1827939" cy="1457008"/>
          </a:xfrm>
        </p:grpSpPr>
        <p:pic>
          <p:nvPicPr>
            <p:cNvPr id="4" name="Content Placeholder 1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73186" t="61986" r="7778" b="7950"/>
            <a:stretch/>
          </p:blipFill>
          <p:spPr>
            <a:xfrm>
              <a:off x="3730911" y="2009373"/>
              <a:ext cx="415654" cy="414380"/>
            </a:xfrm>
            <a:prstGeom prst="rect">
              <a:avLst/>
            </a:prstGeom>
          </p:spPr>
        </p:pic>
        <p:pic>
          <p:nvPicPr>
            <p:cNvPr id="5" name="Content Placeholder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35303" t="33056" r="27289"/>
            <a:stretch/>
          </p:blipFill>
          <p:spPr>
            <a:xfrm>
              <a:off x="3034731" y="1689628"/>
              <a:ext cx="708905" cy="800808"/>
            </a:xfrm>
            <a:prstGeom prst="rect">
              <a:avLst/>
            </a:prstGeom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2" cstate="print"/>
            <a:srcRect l="30152" t="-757" r="24958" b="64918"/>
            <a:stretch/>
          </p:blipFill>
          <p:spPr>
            <a:xfrm>
              <a:off x="2902445" y="1257307"/>
              <a:ext cx="909851" cy="458132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2" cstate="print"/>
            <a:srcRect t="57797" r="64041"/>
            <a:stretch/>
          </p:blipFill>
          <p:spPr>
            <a:xfrm>
              <a:off x="2318626" y="1976765"/>
              <a:ext cx="728829" cy="539480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2318626" y="1976765"/>
              <a:ext cx="728829" cy="513671"/>
            </a:xfrm>
            <a:prstGeom prst="rect">
              <a:avLst/>
            </a:prstGeom>
            <a:solidFill>
              <a:srgbClr val="BFBFB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Multiply 8"/>
            <p:cNvSpPr/>
            <p:nvPr/>
          </p:nvSpPr>
          <p:spPr>
            <a:xfrm>
              <a:off x="2385512" y="1752884"/>
              <a:ext cx="649219" cy="961431"/>
            </a:xfrm>
            <a:prstGeom prst="mathMultiply">
              <a:avLst>
                <a:gd name="adj1" fmla="val 196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1646357" y="2096157"/>
            <a:ext cx="71205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100" dirty="0">
                <a:latin typeface="Arial" panose="020B0604020202020204" pitchFamily="34" charset="0"/>
                <a:cs typeface="Arial" panose="020B0604020202020204" pitchFamily="34" charset="0"/>
              </a:rPr>
              <a:t>HATRIC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60341" y="779102"/>
            <a:ext cx="10791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100" dirty="0" err="1">
                <a:latin typeface="Arial" panose="020B0604020202020204" pitchFamily="34" charset="0"/>
                <a:cs typeface="Arial" panose="020B0604020202020204" pitchFamily="34" charset="0"/>
              </a:rPr>
              <a:t>TriCEPS</a:t>
            </a:r>
            <a:r>
              <a:rPr lang="de-CH" sz="1100" dirty="0">
                <a:latin typeface="Arial" panose="020B0604020202020204" pitchFamily="34" charset="0"/>
                <a:cs typeface="Arial" panose="020B0604020202020204" pitchFamily="34" charset="0"/>
              </a:rPr>
              <a:t> v.2.0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096" y="764977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1993" y="6251168"/>
            <a:ext cx="3433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b)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0714" y="457200"/>
            <a:ext cx="1638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Additional </a:t>
            </a:r>
            <a:r>
              <a:rPr lang="de-CH" sz="1400" smtClean="0">
                <a:latin typeface="Arial" panose="020B0604020202020204" pitchFamily="34" charset="0"/>
                <a:cs typeface="Arial" panose="020B0604020202020204" pitchFamily="34" charset="0"/>
              </a:rPr>
              <a:t>file </a:t>
            </a:r>
            <a:r>
              <a:rPr lang="de-CH" sz="1400" smtClean="0">
                <a:latin typeface="Arial" panose="020B0604020202020204" pitchFamily="34" charset="0"/>
                <a:cs typeface="Arial" panose="020B0604020202020204" pitchFamily="34" charset="0"/>
              </a:rPr>
              <a:t>1: </a:t>
            </a:r>
            <a:r>
              <a:rPr lang="de-CH" sz="140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de-CH" sz="1400" smtClean="0"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  <a:endParaRPr lang="de-CH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9E2B44B-82FF-4E6E-B897-452094AC0E3A}"/>
              </a:ext>
            </a:extLst>
          </p:cNvPr>
          <p:cNvSpPr txBox="1"/>
          <p:nvPr/>
        </p:nvSpPr>
        <p:spPr>
          <a:xfrm>
            <a:off x="4814453" y="3315920"/>
            <a:ext cx="12779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100" dirty="0" err="1">
                <a:latin typeface="Arial" panose="020B0604020202020204" pitchFamily="34" charset="0"/>
                <a:cs typeface="Arial" panose="020B0604020202020204" pitchFamily="34" charset="0"/>
              </a:rPr>
              <a:t>TriCEPS</a:t>
            </a:r>
            <a:r>
              <a:rPr lang="de-CH" sz="1100" dirty="0">
                <a:latin typeface="Arial" panose="020B0604020202020204" pitchFamily="34" charset="0"/>
                <a:cs typeface="Arial" panose="020B0604020202020204" pitchFamily="34" charset="0"/>
              </a:rPr>
              <a:t>-TAMRA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Group 13"/>
          <p:cNvGrpSpPr>
            <a:grpSpLocks noChangeAspect="1"/>
          </p:cNvGrpSpPr>
          <p:nvPr/>
        </p:nvGrpSpPr>
        <p:grpSpPr>
          <a:xfrm>
            <a:off x="3797836" y="3524557"/>
            <a:ext cx="3088575" cy="2286000"/>
            <a:chOff x="4479557" y="1279353"/>
            <a:chExt cx="1908287" cy="1374001"/>
          </a:xfrm>
        </p:grpSpPr>
        <p:pic>
          <p:nvPicPr>
            <p:cNvPr id="12" name="Picture 11"/>
            <p:cNvPicPr>
              <a:picLocks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4548217" y="1279353"/>
              <a:ext cx="1839627" cy="1236892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4479557" y="1915804"/>
              <a:ext cx="728829" cy="513671"/>
            </a:xfrm>
            <a:prstGeom prst="rect">
              <a:avLst/>
            </a:prstGeom>
            <a:solidFill>
              <a:srgbClr val="BFBFB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Multiply 32"/>
            <p:cNvSpPr/>
            <p:nvPr/>
          </p:nvSpPr>
          <p:spPr>
            <a:xfrm>
              <a:off x="4546443" y="1691923"/>
              <a:ext cx="649219" cy="961431"/>
            </a:xfrm>
            <a:prstGeom prst="mathMultiply">
              <a:avLst>
                <a:gd name="adj1" fmla="val 1960"/>
              </a:avLst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70497" y="6633393"/>
            <a:ext cx="2066544" cy="1380744"/>
            <a:chOff x="514350" y="3347268"/>
            <a:chExt cx="2066544" cy="1380744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xmlns="" id="{15157969-DE99-44C1-BD41-CFF723A79BCA}"/>
                </a:ext>
              </a:extLst>
            </p:cNvPr>
            <p:cNvPicPr>
              <a:picLocks/>
            </p:cNvPicPr>
            <p:nvPr/>
          </p:nvPicPr>
          <p:blipFill rotWithShape="1">
            <a:blip r:embed="rId6" cstate="print"/>
            <a:srcRect l="4512" b="9272"/>
            <a:stretch/>
          </p:blipFill>
          <p:spPr>
            <a:xfrm>
              <a:off x="514350" y="3347268"/>
              <a:ext cx="2066544" cy="1380744"/>
            </a:xfrm>
            <a:prstGeom prst="rect">
              <a:avLst/>
            </a:prstGeom>
          </p:spPr>
        </p:pic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91505D15-EADC-434D-8435-286B76B0F6DE}"/>
                </a:ext>
              </a:extLst>
            </p:cNvPr>
            <p:cNvSpPr/>
            <p:nvPr/>
          </p:nvSpPr>
          <p:spPr>
            <a:xfrm>
              <a:off x="654900" y="3366318"/>
              <a:ext cx="1812075" cy="133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" name="Rectangle 2"/>
            <p:cNvSpPr/>
            <p:nvPr/>
          </p:nvSpPr>
          <p:spPr>
            <a:xfrm>
              <a:off x="2215037" y="3464125"/>
              <a:ext cx="180746" cy="10833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937572" y="6633394"/>
            <a:ext cx="2066544" cy="1380744"/>
            <a:chOff x="3876675" y="3347269"/>
            <a:chExt cx="2066544" cy="1380744"/>
          </a:xfrm>
        </p:grpSpPr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xmlns="" id="{FA9BABEC-2D53-4302-B80D-A86991867467}"/>
                </a:ext>
              </a:extLst>
            </p:cNvPr>
            <p:cNvPicPr>
              <a:picLocks/>
            </p:cNvPicPr>
            <p:nvPr/>
          </p:nvPicPr>
          <p:blipFill rotWithShape="1">
            <a:blip r:embed="rId7" cstate="print"/>
            <a:srcRect l="6045" b="8636"/>
            <a:stretch/>
          </p:blipFill>
          <p:spPr>
            <a:xfrm>
              <a:off x="3876675" y="3347269"/>
              <a:ext cx="2066544" cy="1380744"/>
            </a:xfrm>
            <a:prstGeom prst="rect">
              <a:avLst/>
            </a:prstGeom>
          </p:spPr>
        </p:pic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9E6BDEB9-566C-4E6B-8686-A8E5130C14A8}"/>
                </a:ext>
              </a:extLst>
            </p:cNvPr>
            <p:cNvSpPr/>
            <p:nvPr/>
          </p:nvSpPr>
          <p:spPr>
            <a:xfrm>
              <a:off x="3988442" y="3347269"/>
              <a:ext cx="1437941" cy="11417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xmlns="" id="{91505D15-EADC-434D-8435-286B76B0F6DE}"/>
                </a:ext>
              </a:extLst>
            </p:cNvPr>
            <p:cNvSpPr/>
            <p:nvPr/>
          </p:nvSpPr>
          <p:spPr>
            <a:xfrm>
              <a:off x="4026718" y="3364099"/>
              <a:ext cx="1812075" cy="13359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CH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556694" y="3452197"/>
              <a:ext cx="180746" cy="10833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6C49C5F1-DA04-46FE-97B7-678672BC4CE6}"/>
              </a:ext>
            </a:extLst>
          </p:cNvPr>
          <p:cNvSpPr txBox="1"/>
          <p:nvPr/>
        </p:nvSpPr>
        <p:spPr>
          <a:xfrm rot="16200000">
            <a:off x="328205" y="7233453"/>
            <a:ext cx="492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Count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F28B79A6-6BD8-4C3F-AE31-CCCB86E6AE22}"/>
              </a:ext>
            </a:extLst>
          </p:cNvPr>
          <p:cNvSpPr txBox="1"/>
          <p:nvPr/>
        </p:nvSpPr>
        <p:spPr>
          <a:xfrm>
            <a:off x="1078559" y="7982537"/>
            <a:ext cx="15183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Log fluorescence intensity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6C49C5F1-DA04-46FE-97B7-678672BC4CE6}"/>
              </a:ext>
            </a:extLst>
          </p:cNvPr>
          <p:cNvSpPr txBox="1"/>
          <p:nvPr/>
        </p:nvSpPr>
        <p:spPr>
          <a:xfrm rot="16200000">
            <a:off x="3564661" y="7227564"/>
            <a:ext cx="492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Count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xmlns="" id="{F28B79A6-6BD8-4C3F-AE31-CCCB86E6AE22}"/>
              </a:ext>
            </a:extLst>
          </p:cNvPr>
          <p:cNvSpPr txBox="1"/>
          <p:nvPr/>
        </p:nvSpPr>
        <p:spPr>
          <a:xfrm>
            <a:off x="4315015" y="7976648"/>
            <a:ext cx="15183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Log fluorescence intensity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xmlns="" id="{F9FFA7B8-5F22-476B-B426-A9023E1993FE}"/>
              </a:ext>
            </a:extLst>
          </p:cNvPr>
          <p:cNvGrpSpPr/>
          <p:nvPr/>
        </p:nvGrpSpPr>
        <p:grpSpPr>
          <a:xfrm>
            <a:off x="956385" y="8276103"/>
            <a:ext cx="1509666" cy="461665"/>
            <a:chOff x="818434" y="6957499"/>
            <a:chExt cx="1817188" cy="555708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xmlns="" id="{4016C267-29BD-4831-9BA8-A5BEDFB68D06}"/>
                </a:ext>
              </a:extLst>
            </p:cNvPr>
            <p:cNvCxnSpPr/>
            <p:nvPr/>
          </p:nvCxnSpPr>
          <p:spPr>
            <a:xfrm>
              <a:off x="818434" y="7074806"/>
              <a:ext cx="360000" cy="0"/>
            </a:xfrm>
            <a:prstGeom prst="line">
              <a:avLst/>
            </a:prstGeom>
            <a:ln w="9525">
              <a:solidFill>
                <a:srgbClr val="B9B9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xmlns="" id="{8CB98C2B-A60F-41F0-B17C-0F1107A09801}"/>
                </a:ext>
              </a:extLst>
            </p:cNvPr>
            <p:cNvCxnSpPr/>
            <p:nvPr/>
          </p:nvCxnSpPr>
          <p:spPr>
            <a:xfrm>
              <a:off x="818434" y="7238844"/>
              <a:ext cx="36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xmlns="" id="{37C37E1D-F382-4B84-A930-972256C57680}"/>
                </a:ext>
              </a:extLst>
            </p:cNvPr>
            <p:cNvCxnSpPr/>
            <p:nvPr/>
          </p:nvCxnSpPr>
          <p:spPr>
            <a:xfrm>
              <a:off x="818434" y="7391641"/>
              <a:ext cx="360000" cy="0"/>
            </a:xfrm>
            <a:prstGeom prst="line">
              <a:avLst/>
            </a:prstGeom>
            <a:ln w="127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xmlns="" id="{8F779538-1BBC-4B1B-8773-AAE1A50E96A2}"/>
                </a:ext>
              </a:extLst>
            </p:cNvPr>
            <p:cNvSpPr txBox="1"/>
            <p:nvPr/>
          </p:nvSpPr>
          <p:spPr>
            <a:xfrm>
              <a:off x="1178434" y="6957499"/>
              <a:ext cx="1457188" cy="5557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Cells / PE </a:t>
              </a:r>
              <a:r>
                <a:rPr lang="de-CH" sz="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Streptavidin</a:t>
              </a:r>
              <a:endParaRPr lang="de-CH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CH" sz="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Gly</a:t>
              </a:r>
              <a:r>
                <a:rPr lang="de-CH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-TriCEPS-PE</a:t>
              </a:r>
              <a:endParaRPr lang="de-CH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CH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TRFE-TriCEPS-PE</a:t>
              </a:r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xmlns="" id="{F9FFA7B8-5F22-476B-B426-A9023E1993FE}"/>
              </a:ext>
            </a:extLst>
          </p:cNvPr>
          <p:cNvGrpSpPr/>
          <p:nvPr/>
        </p:nvGrpSpPr>
        <p:grpSpPr>
          <a:xfrm>
            <a:off x="4259390" y="8276103"/>
            <a:ext cx="1509666" cy="461665"/>
            <a:chOff x="818434" y="6957499"/>
            <a:chExt cx="1817188" cy="555708"/>
          </a:xfrm>
        </p:grpSpPr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xmlns="" id="{4016C267-29BD-4831-9BA8-A5BEDFB68D06}"/>
                </a:ext>
              </a:extLst>
            </p:cNvPr>
            <p:cNvCxnSpPr/>
            <p:nvPr/>
          </p:nvCxnSpPr>
          <p:spPr>
            <a:xfrm>
              <a:off x="818434" y="7074806"/>
              <a:ext cx="360000" cy="0"/>
            </a:xfrm>
            <a:prstGeom prst="line">
              <a:avLst/>
            </a:prstGeom>
            <a:ln w="9525">
              <a:solidFill>
                <a:srgbClr val="B9B9B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xmlns="" id="{8CB98C2B-A60F-41F0-B17C-0F1107A09801}"/>
                </a:ext>
              </a:extLst>
            </p:cNvPr>
            <p:cNvCxnSpPr/>
            <p:nvPr/>
          </p:nvCxnSpPr>
          <p:spPr>
            <a:xfrm>
              <a:off x="818434" y="7238844"/>
              <a:ext cx="36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xmlns="" id="{37C37E1D-F382-4B84-A930-972256C57680}"/>
                </a:ext>
              </a:extLst>
            </p:cNvPr>
            <p:cNvCxnSpPr/>
            <p:nvPr/>
          </p:nvCxnSpPr>
          <p:spPr>
            <a:xfrm>
              <a:off x="818434" y="7391641"/>
              <a:ext cx="360000" cy="0"/>
            </a:xfrm>
            <a:prstGeom prst="line">
              <a:avLst/>
            </a:prstGeom>
            <a:ln w="12700">
              <a:solidFill>
                <a:srgbClr val="FF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xmlns="" id="{8F779538-1BBC-4B1B-8773-AAE1A50E96A2}"/>
                </a:ext>
              </a:extLst>
            </p:cNvPr>
            <p:cNvSpPr txBox="1"/>
            <p:nvPr/>
          </p:nvSpPr>
          <p:spPr>
            <a:xfrm>
              <a:off x="1178434" y="6957499"/>
              <a:ext cx="1457188" cy="55570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Cells / PE </a:t>
              </a:r>
              <a:r>
                <a:rPr lang="de-CH" sz="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Streptavidin</a:t>
              </a:r>
              <a:endParaRPr lang="de-CH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CH" sz="800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Gly</a:t>
              </a:r>
              <a:r>
                <a:rPr lang="de-CH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-TriCEPS-PE</a:t>
              </a:r>
              <a:endParaRPr lang="de-CH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CH" sz="8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TRFE-TriCEPS-PE</a:t>
              </a:r>
              <a:endParaRPr lang="en-US" sz="8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DADB8BE1-1136-4F40-BF40-3AB268F82522}"/>
              </a:ext>
            </a:extLst>
          </p:cNvPr>
          <p:cNvSpPr/>
          <p:nvPr/>
        </p:nvSpPr>
        <p:spPr>
          <a:xfrm>
            <a:off x="4092101" y="6499959"/>
            <a:ext cx="185178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Non-oxidized MDA-MB-231 cells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F4E8C524-D8AD-4771-8B75-D4212B86767F}"/>
              </a:ext>
            </a:extLst>
          </p:cNvPr>
          <p:cNvSpPr/>
          <p:nvPr/>
        </p:nvSpPr>
        <p:spPr>
          <a:xfrm>
            <a:off x="884043" y="6526184"/>
            <a:ext cx="162736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Oxidized MDA-MB-231 cells</a:t>
            </a:r>
          </a:p>
        </p:txBody>
      </p:sp>
    </p:spTree>
    <p:extLst>
      <p:ext uri="{BB962C8B-B14F-4D97-AF65-F5344CB8AC3E}">
        <p14:creationId xmlns:p14="http://schemas.microsoft.com/office/powerpoint/2010/main" xmlns="" val="1788785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Pavlou Maria</dc:creator>
  <cp:lastModifiedBy>0012761</cp:lastModifiedBy>
  <cp:revision>7</cp:revision>
  <dcterms:created xsi:type="dcterms:W3CDTF">2018-10-26T13:52:24Z</dcterms:created>
  <dcterms:modified xsi:type="dcterms:W3CDTF">2018-12-01T04:12:47Z</dcterms:modified>
</cp:coreProperties>
</file>