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B2C156-E5DF-4513-AD61-5FF27358D69D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s-E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B445DA-F033-4618-8748-16586B70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293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4DC6-FA6A-4206-B66B-2A4739E319D0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209F-6B47-4262-9007-78C4194D5F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E092-E167-4B24-80F6-636863CE7DED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614D-4F87-45C7-B02A-8BF0AE1CA0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707A-59C6-434E-80D1-0F3BC145ED2D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60D1-9BB0-4BE2-9F38-54FA2EA6E9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94B8-2F22-4E9D-99BB-0B8213BC9F29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DD64-49EF-4F49-9518-3EF3E0DD5A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0271-99D3-4C1A-AF30-99808C682E8A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83CE-ADFF-4A98-955F-9FEED9E7B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A0E0-4E39-46D8-8D9E-B6349A8D856A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9D20-529D-407F-9C55-AAC2697B8E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0378-2B6D-4593-AAD9-E47C0F51CE62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E6DF-18CC-4638-8F63-5B4FCA1424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5ADA-0793-4ACF-A468-53CE4BB35F1D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2983-4048-4974-8336-431FC3D6C2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3BC3-D96E-4DBE-A327-CAFEBA0F962C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C549-E1E9-4C4C-9FF9-DC7E998C68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2C59-0DBF-4E55-B208-E3DB32844721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4625-0F06-4FD6-8013-05DAD549EA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76BF-E54F-4DB1-8C4F-237789F53137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8A07-5B85-4561-99BC-C2100CB4C4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B3A0C-FE76-4CDF-8DFA-C348627D1E65}" type="datetimeFigureOut">
              <a:rPr lang="es-ES"/>
              <a:pPr>
                <a:defRPr/>
              </a:pPr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0C9B3-6112-49D0-A79A-00487AE810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1344" t="19949" r="15543" b="9702"/>
          <a:stretch>
            <a:fillRect/>
          </a:stretch>
        </p:blipFill>
        <p:spPr bwMode="auto">
          <a:xfrm>
            <a:off x="0" y="1773238"/>
            <a:ext cx="47164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 l="42525" t="19949" r="22038" b="9702"/>
          <a:stretch>
            <a:fillRect/>
          </a:stretch>
        </p:blipFill>
        <p:spPr bwMode="auto">
          <a:xfrm>
            <a:off x="4643438" y="1773238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4463" y="271463"/>
            <a:ext cx="89646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Figure S1. </a:t>
            </a:r>
            <a:r>
              <a:rPr lang="en-US" sz="1600" dirty="0"/>
              <a:t>Geographic locations of the insular and continental breeds considered in our study. </a:t>
            </a:r>
            <a:r>
              <a:rPr lang="en-US" sz="1600"/>
              <a:t>Red and dark blue indicate insular and continental breeds, </a:t>
            </a:r>
            <a:r>
              <a:rPr lang="en-US" sz="1600" smtClean="0"/>
              <a:t>respectively, </a:t>
            </a:r>
            <a:r>
              <a:rPr lang="en-US" sz="1600"/>
              <a:t>with high homozygosity. </a:t>
            </a:r>
            <a:r>
              <a:rPr lang="en-US" sz="1600" dirty="0"/>
              <a:t>Pink and light blue indicate insular and continental breeds, respectively, with low or modest homozygosity.</a:t>
            </a:r>
            <a:r>
              <a:rPr lang="es-ES" sz="16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tfigueiredo</dc:creator>
  <cp:lastModifiedBy>ma</cp:lastModifiedBy>
  <cp:revision>8</cp:revision>
  <dcterms:created xsi:type="dcterms:W3CDTF">2017-11-08T12:39:02Z</dcterms:created>
  <dcterms:modified xsi:type="dcterms:W3CDTF">2018-07-06T13:51:42Z</dcterms:modified>
</cp:coreProperties>
</file>