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8" r:id="rId2"/>
  </p:sldIdLst>
  <p:sldSz cx="9001125" cy="7200900"/>
  <p:notesSz cx="6858000" cy="99472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75">
          <p15:clr>
            <a:srgbClr val="A4A3A4"/>
          </p15:clr>
        </p15:guide>
        <p15:guide id="3" orient="horz" pos="2268">
          <p15:clr>
            <a:srgbClr val="A4A3A4"/>
          </p15:clr>
        </p15:guide>
        <p15:guide id="4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6" autoAdjust="0"/>
    <p:restoredTop sz="94660"/>
  </p:normalViewPr>
  <p:slideViewPr>
    <p:cSldViewPr snapToGrid="0" snapToObjects="1">
      <p:cViewPr>
        <p:scale>
          <a:sx n="95" d="100"/>
          <a:sy n="95" d="100"/>
        </p:scale>
        <p:origin x="-570" y="-294"/>
      </p:cViewPr>
      <p:guideLst>
        <p:guide orient="horz" pos="2160"/>
        <p:guide orient="horz" pos="2268"/>
        <p:guide pos="3175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1F83C-24C7-4DEA-9096-EF22526432D5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98550" y="746125"/>
            <a:ext cx="46609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098F9-9DFD-4B4F-AE86-898D5F1F9C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8986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25141" y="1178481"/>
            <a:ext cx="6750844" cy="250698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25141" y="3782140"/>
            <a:ext cx="6750844" cy="17385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4EA7-0070-4385-BA21-3063196493F2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843C3-B37D-4824-A23F-12BD9324C7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971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4EA7-0070-4385-BA21-3063196493F2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843C3-B37D-4824-A23F-12BD9324C7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68495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441430" y="383381"/>
            <a:ext cx="1940868" cy="610243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18827" y="383381"/>
            <a:ext cx="5710088" cy="610243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4EA7-0070-4385-BA21-3063196493F2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843C3-B37D-4824-A23F-12BD9324C7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66579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4EA7-0070-4385-BA21-3063196493F2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843C3-B37D-4824-A23F-12BD9324C7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3555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4140" y="1795226"/>
            <a:ext cx="7763470" cy="299537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14140" y="4818938"/>
            <a:ext cx="7763470" cy="157519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4EA7-0070-4385-BA21-3063196493F2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843C3-B37D-4824-A23F-12BD9324C7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5489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18828" y="1916906"/>
            <a:ext cx="3825478" cy="456890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56819" y="1916906"/>
            <a:ext cx="3825478" cy="456890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4EA7-0070-4385-BA21-3063196493F2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843C3-B37D-4824-A23F-12BD9324C7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1459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0000" y="383383"/>
            <a:ext cx="7763470" cy="139184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0001" y="1765221"/>
            <a:ext cx="3807897" cy="8651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0001" y="2630329"/>
            <a:ext cx="3807897" cy="386881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556820" y="1765221"/>
            <a:ext cx="3826651" cy="8651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556820" y="2630329"/>
            <a:ext cx="3826651" cy="386881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4EA7-0070-4385-BA21-3063196493F2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843C3-B37D-4824-A23F-12BD9324C7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1964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4EA7-0070-4385-BA21-3063196493F2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843C3-B37D-4824-A23F-12BD9324C7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0024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4EA7-0070-4385-BA21-3063196493F2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843C3-B37D-4824-A23F-12BD9324C7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9639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0000" y="480060"/>
            <a:ext cx="2903097" cy="16802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26651" y="1036798"/>
            <a:ext cx="4556819" cy="51173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0000" y="2160270"/>
            <a:ext cx="2903097" cy="40021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4EA7-0070-4385-BA21-3063196493F2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843C3-B37D-4824-A23F-12BD9324C7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8255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0000" y="480060"/>
            <a:ext cx="2903097" cy="16802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26651" y="1036798"/>
            <a:ext cx="4556819" cy="5117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0000" y="2160270"/>
            <a:ext cx="2903097" cy="40021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4EA7-0070-4385-BA21-3063196493F2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843C3-B37D-4824-A23F-12BD9324C7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8245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18828" y="383383"/>
            <a:ext cx="7763470" cy="1391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18828" y="1916906"/>
            <a:ext cx="7763470" cy="4568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18828" y="6674169"/>
            <a:ext cx="2025253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64EA7-0070-4385-BA21-3063196493F2}" type="datetimeFigureOut">
              <a:rPr lang="tr-TR" smtClean="0"/>
              <a:pPr/>
              <a:t>15.11.2018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981623" y="6674169"/>
            <a:ext cx="303788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357045" y="6674169"/>
            <a:ext cx="2025253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843C3-B37D-4824-A23F-12BD9324C7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40754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36492" y="6477983"/>
            <a:ext cx="2731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file 1: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Figure </a:t>
            </a:r>
            <a:r>
              <a:rPr lang="en-IN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S1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1618" y="947690"/>
            <a:ext cx="5070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1618" y="1863564"/>
            <a:ext cx="5070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96844" y="966800"/>
            <a:ext cx="4922837" cy="7620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28626" y="2063616"/>
            <a:ext cx="5059272" cy="2438043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43225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4997</TotalTime>
  <Words>8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Teması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 Spectre</dc:creator>
  <cp:lastModifiedBy>0013357</cp:lastModifiedBy>
  <cp:revision>224</cp:revision>
  <cp:lastPrinted>2018-07-23T07:59:42Z</cp:lastPrinted>
  <dcterms:created xsi:type="dcterms:W3CDTF">2018-05-29T10:15:17Z</dcterms:created>
  <dcterms:modified xsi:type="dcterms:W3CDTF">2018-11-15T10:22:45Z</dcterms:modified>
</cp:coreProperties>
</file>