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2" y="-9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2018/10/18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b="44533"/>
          <a:stretch/>
        </p:blipFill>
        <p:spPr>
          <a:xfrm>
            <a:off x="1396047" y="3717032"/>
            <a:ext cx="6291451" cy="30643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" b="43671"/>
          <a:stretch/>
        </p:blipFill>
        <p:spPr>
          <a:xfrm>
            <a:off x="1395103" y="541074"/>
            <a:ext cx="6292395" cy="30643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979" y="6732"/>
            <a:ext cx="1390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Figure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S1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zh-CN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576307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64502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</Words>
  <Application>Microsoft Office PowerPoint</Application>
  <PresentationFormat>全屏显示(4:3)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User</cp:lastModifiedBy>
  <cp:revision>32</cp:revision>
  <dcterms:created xsi:type="dcterms:W3CDTF">2018-02-04T05:19:16Z</dcterms:created>
  <dcterms:modified xsi:type="dcterms:W3CDTF">2018-10-18T09:12:33Z</dcterms:modified>
</cp:coreProperties>
</file>