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9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63571-76CC-467F-90F0-2269F7138572}" type="datetimeFigureOut">
              <a:rPr lang="zh-CN" altLang="en-US" smtClean="0"/>
              <a:t>2018/9/20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B9DDE-AD02-4BEA-802B-E2CB68BBE1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6833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(A) Homology</a:t>
            </a:r>
            <a:r>
              <a:rPr lang="en-US" altLang="zh-CN" baseline="0" dirty="0" smtClean="0"/>
              <a:t> of </a:t>
            </a:r>
            <a:r>
              <a:rPr lang="en-US" altLang="zh-CN" dirty="0" smtClean="0"/>
              <a:t>S</a:t>
            </a:r>
            <a:r>
              <a:rPr lang="en-US" altLang="zh-CN" baseline="0" dirty="0" smtClean="0"/>
              <a:t> protein amino acid sequences divergent greatly, amongst </a:t>
            </a:r>
            <a:r>
              <a:rPr lang="en-US" altLang="zh-CN" dirty="0" smtClean="0"/>
              <a:t>PEDV CV777</a:t>
            </a:r>
            <a:r>
              <a:rPr lang="en-US" altLang="zh-CN" baseline="0" dirty="0" smtClean="0"/>
              <a:t>,SM98 and BJ2011 strains are 92.6%-99.1%, while amongst </a:t>
            </a:r>
            <a:r>
              <a:rPr lang="en-US" altLang="zh-CN" baseline="0" dirty="0" err="1" smtClean="0"/>
              <a:t>Cannine</a:t>
            </a:r>
            <a:r>
              <a:rPr lang="en-US" altLang="zh-CN" baseline="0" dirty="0" smtClean="0"/>
              <a:t> </a:t>
            </a:r>
            <a:r>
              <a:rPr lang="en-US" altLang="zh-CN" baseline="0" dirty="0" err="1" smtClean="0"/>
              <a:t>coronavirus,IBV,MERS,SARS,TGEV</a:t>
            </a:r>
            <a:r>
              <a:rPr lang="en-US" altLang="zh-CN" baseline="0" dirty="0" smtClean="0"/>
              <a:t> are 21.1%-</a:t>
            </a:r>
            <a:r>
              <a:rPr lang="en-US" altLang="zh-CN" baseline="0" smtClean="0"/>
              <a:t>81.8%;(B) </a:t>
            </a:r>
            <a:r>
              <a:rPr lang="en-US" altLang="zh-CN" baseline="0" dirty="0" smtClean="0"/>
              <a:t>The phylogenetic tree shows the genetic distance between these Coronaviruses.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B9DDE-AD02-4BEA-802B-E2CB68BBE1FA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6795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2018/9/20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2018/9/20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2018/9/20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2018/9/20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2018/9/20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2018/9/20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2018/9/20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2018/9/20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2018/9/20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2018/9/20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2018/9/20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2018/9/20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/>
          <p:nvPr/>
        </p:nvPicPr>
        <p:blipFill rotWithShape="1">
          <a:blip r:embed="rId3"/>
          <a:srcRect l="833" t="7619" r="57934" b="63210"/>
          <a:stretch/>
        </p:blipFill>
        <p:spPr bwMode="auto">
          <a:xfrm>
            <a:off x="1979712" y="908720"/>
            <a:ext cx="5544616" cy="25202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图片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660" y="3645024"/>
            <a:ext cx="6012668" cy="266429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标题 1"/>
          <p:cNvSpPr>
            <a:spLocks noGrp="1"/>
          </p:cNvSpPr>
          <p:nvPr/>
        </p:nvSpPr>
        <p:spPr>
          <a:xfrm>
            <a:off x="-36511" y="-99392"/>
            <a:ext cx="9180512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600" b="1" dirty="0" smtClean="0"/>
              <a:t>Fig. </a:t>
            </a:r>
            <a:r>
              <a:rPr lang="en-US" altLang="zh-CN" sz="1600" b="1" dirty="0"/>
              <a:t>Sequence Distances and Phylogenetic </a:t>
            </a:r>
            <a:r>
              <a:rPr lang="en-US" altLang="zh-CN" sz="1600" b="1" dirty="0" smtClean="0"/>
              <a:t>Tree of Coronavirus S protein</a:t>
            </a:r>
            <a:endParaRPr lang="zh-CN" altLang="en-US" sz="1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619672" y="76470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A</a:t>
            </a:r>
            <a:endParaRPr lang="zh-CN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19672" y="374839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B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43075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60</Words>
  <Application>Microsoft Office PowerPoint</Application>
  <PresentationFormat>全屏显示(4:3)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YF chen</dc:creator>
  <cp:lastModifiedBy>YF chen</cp:lastModifiedBy>
  <cp:revision>10</cp:revision>
  <dcterms:created xsi:type="dcterms:W3CDTF">2018-09-19T08:57:49Z</dcterms:created>
  <dcterms:modified xsi:type="dcterms:W3CDTF">2018-09-19T17:37:08Z</dcterms:modified>
</cp:coreProperties>
</file>