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2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2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42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20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08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30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5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53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76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9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7D272-342C-4B39-8A94-E2A8F10DFF91}" type="datetimeFigureOut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D077-5A58-45FC-A83B-CA35D1C28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0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310" y="764705"/>
            <a:ext cx="6783380" cy="532859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473087" y="566124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</a:t>
            </a:r>
            <a:r>
              <a:rPr kumimoji="1" lang="en-US" altLang="ja-JP" dirty="0"/>
              <a:t>=22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48A846-0D8A-44F4-B3FC-1623D9C057E1}"/>
              </a:ext>
            </a:extLst>
          </p:cNvPr>
          <p:cNvSpPr txBox="1"/>
          <p:nvPr/>
        </p:nvSpPr>
        <p:spPr>
          <a:xfrm>
            <a:off x="107504" y="116632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Additional file 3</a:t>
            </a:r>
            <a:endParaRPr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9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musicman</dc:creator>
  <cp:lastModifiedBy>SUZUKI Masao</cp:lastModifiedBy>
  <cp:revision>50</cp:revision>
  <dcterms:created xsi:type="dcterms:W3CDTF">2012-11-08T05:08:18Z</dcterms:created>
  <dcterms:modified xsi:type="dcterms:W3CDTF">2018-04-23T01:03:27Z</dcterms:modified>
</cp:coreProperties>
</file>