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62" r:id="rId12"/>
    <p:sldId id="267" r:id="rId13"/>
    <p:sldId id="278" r:id="rId14"/>
    <p:sldId id="284" r:id="rId15"/>
    <p:sldId id="280" r:id="rId16"/>
    <p:sldId id="287" r:id="rId17"/>
    <p:sldId id="289" r:id="rId18"/>
    <p:sldId id="290" r:id="rId19"/>
    <p:sldId id="285" r:id="rId20"/>
    <p:sldId id="286" r:id="rId21"/>
    <p:sldId id="276" r:id="rId22"/>
    <p:sldId id="288" r:id="rId23"/>
    <p:sldId id="277" r:id="rId24"/>
    <p:sldId id="257" r:id="rId25"/>
    <p:sldId id="269" r:id="rId26"/>
    <p:sldId id="307" r:id="rId27"/>
    <p:sldId id="256" r:id="rId28"/>
    <p:sldId id="308" r:id="rId29"/>
    <p:sldId id="309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19" autoAdjust="0"/>
  </p:normalViewPr>
  <p:slideViewPr>
    <p:cSldViewPr snapToGrid="0" showGuides="1">
      <p:cViewPr varScale="1">
        <p:scale>
          <a:sx n="63" d="100"/>
          <a:sy n="63" d="100"/>
        </p:scale>
        <p:origin x="21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mrai_000\Dropbox\LRR%20project\New%20Analysis%20Chinese%20version%20of%20genome%20_2\Chromosomal%20localization\Localization%20Dat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rai_000\Dropbox\LRR%20project\New%20Analysis%20Chinese%20version%20of%20genome%20_2\Chromosomal%20localization\Localization%20Data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esktop\New%20Microsoft%20Excel%20Worksheet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esktop\New%20Microsoft%20Excel%20Worksheet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rai_000\Dropbox\LRR%20project\New%20Analysis%20Chinese%20version%20of%20genome%20_2\Chromosomal%20localization\Localization%20Data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esktop\New%20Microsoft%20Excel%20Worksheet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y\Dropbox\LRR%20project\Manuscript%20for%20BMC%20plant%20biology\Revision%201\revision%20background%20work\groupwize%20protein%20sequence\Modified%20motif%20composi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719422572179"/>
          <c:y val="9.7384204241576705E-2"/>
          <c:w val="0.83361391076115499"/>
          <c:h val="0.624148954600888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'A-Subgenome'!$M$1</c:f>
              <c:strCache>
                <c:ptCount val="1"/>
                <c:pt idx="0">
                  <c:v>No. of Genes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'A-Subgenome'!$L$2:$L$14</c:f>
              <c:strCache>
                <c:ptCount val="13"/>
                <c:pt idx="0">
                  <c:v>At_chr1</c:v>
                </c:pt>
                <c:pt idx="1">
                  <c:v>At_chr2</c:v>
                </c:pt>
                <c:pt idx="2">
                  <c:v>At_chr3</c:v>
                </c:pt>
                <c:pt idx="3">
                  <c:v>At_chr4</c:v>
                </c:pt>
                <c:pt idx="4">
                  <c:v>At_chr5</c:v>
                </c:pt>
                <c:pt idx="5">
                  <c:v>At_chr6</c:v>
                </c:pt>
                <c:pt idx="6">
                  <c:v>At_chr7</c:v>
                </c:pt>
                <c:pt idx="7">
                  <c:v>At_chr8</c:v>
                </c:pt>
                <c:pt idx="8">
                  <c:v>At_chr9</c:v>
                </c:pt>
                <c:pt idx="9">
                  <c:v>At_chr10</c:v>
                </c:pt>
                <c:pt idx="10">
                  <c:v>At_chr11</c:v>
                </c:pt>
                <c:pt idx="11">
                  <c:v>At_chr12</c:v>
                </c:pt>
                <c:pt idx="12">
                  <c:v>At_chr13</c:v>
                </c:pt>
              </c:strCache>
            </c:strRef>
          </c:cat>
          <c:val>
            <c:numRef>
              <c:f>'A-Subgenome'!$M$2:$M$14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15</c:v>
                </c:pt>
                <c:pt idx="3">
                  <c:v>1</c:v>
                </c:pt>
                <c:pt idx="4">
                  <c:v>10</c:v>
                </c:pt>
                <c:pt idx="5">
                  <c:v>19</c:v>
                </c:pt>
                <c:pt idx="6">
                  <c:v>14</c:v>
                </c:pt>
                <c:pt idx="7">
                  <c:v>10</c:v>
                </c:pt>
                <c:pt idx="8">
                  <c:v>32</c:v>
                </c:pt>
                <c:pt idx="9">
                  <c:v>20</c:v>
                </c:pt>
                <c:pt idx="10">
                  <c:v>11</c:v>
                </c:pt>
                <c:pt idx="11">
                  <c:v>14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9-4354-A1D0-3959A02D59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8449896"/>
        <c:axId val="528952888"/>
        <c:axId val="0"/>
      </c:bar3DChart>
      <c:catAx>
        <c:axId val="21844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520000"/>
          <a:lstStyle/>
          <a:p>
            <a:pPr>
              <a:defRPr sz="800"/>
            </a:pPr>
            <a:endParaRPr lang="en-US"/>
          </a:p>
        </c:txPr>
        <c:crossAx val="528952888"/>
        <c:crosses val="autoZero"/>
        <c:auto val="1"/>
        <c:lblAlgn val="ctr"/>
        <c:lblOffset val="100"/>
        <c:noMultiLvlLbl val="0"/>
      </c:catAx>
      <c:valAx>
        <c:axId val="528952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84498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VI-1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DFF-4894-8E93-8A0102C69DE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DFF-4894-8E93-8A0102C69DE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DFF-4894-8E93-8A0102C69DE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DFF-4894-8E93-8A0102C69DE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DFF-4894-8E93-8A0102C69DE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DFF-4894-8E93-8A0102C69DE9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Sheet1!$C$47:$L$47</c:f>
              <c:numCache>
                <c:formatCode>0.0%</c:formatCode>
                <c:ptCount val="10"/>
                <c:pt idx="0">
                  <c:v>0.8571428571428571</c:v>
                </c:pt>
                <c:pt idx="1">
                  <c:v>0.2857142857142857</c:v>
                </c:pt>
                <c:pt idx="2">
                  <c:v>0</c:v>
                </c:pt>
                <c:pt idx="3">
                  <c:v>0.7142857142857143</c:v>
                </c:pt>
                <c:pt idx="4">
                  <c:v>0</c:v>
                </c:pt>
                <c:pt idx="5">
                  <c:v>0.14285714285714285</c:v>
                </c:pt>
                <c:pt idx="6">
                  <c:v>0.8571428571428571</c:v>
                </c:pt>
                <c:pt idx="7">
                  <c:v>0.14285714285714285</c:v>
                </c:pt>
                <c:pt idx="8">
                  <c:v>0.5714285714285714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FF-4894-8E93-8A0102C69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</a:t>
            </a:r>
            <a:r>
              <a:rPr lang="en-US" dirty="0"/>
              <a:t>VI-2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16-4DE4-9429-6EA6EED4BB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16-4DE4-9429-6EA6EED4BBC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16-4DE4-9429-6EA6EED4BBC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16-4DE4-9429-6EA6EED4BBC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16-4DE4-9429-6EA6EED4BBC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A16-4DE4-9429-6EA6EED4BBC7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Sheet1!$C$48:$L$48</c:f>
              <c:numCache>
                <c:formatCode>0.0%</c:formatCode>
                <c:ptCount val="10"/>
                <c:pt idx="0">
                  <c:v>0.86956521739130432</c:v>
                </c:pt>
                <c:pt idx="1">
                  <c:v>0.43478260869565216</c:v>
                </c:pt>
                <c:pt idx="2">
                  <c:v>0.13043478260869565</c:v>
                </c:pt>
                <c:pt idx="3">
                  <c:v>4.3478260869565216E-2</c:v>
                </c:pt>
                <c:pt idx="4">
                  <c:v>0.13043478260869565</c:v>
                </c:pt>
                <c:pt idx="5">
                  <c:v>0.21739130434782608</c:v>
                </c:pt>
                <c:pt idx="6">
                  <c:v>0.82608695652173914</c:v>
                </c:pt>
                <c:pt idx="7">
                  <c:v>4.3478260869565216E-2</c:v>
                </c:pt>
                <c:pt idx="8">
                  <c:v>0.82608695652173914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16-4DE4-9429-6EA6EED4B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V</a:t>
            </a:r>
            <a:r>
              <a:rPr lang="en-US" dirty="0"/>
              <a:t>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1C-4BE2-B09D-65DAE10531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1C-4BE2-B09D-65DAE10531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1C-4BE2-B09D-65DAE10531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1C-4BE2-B09D-65DAE10531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B1C-4BE2-B09D-65DAE10531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B1C-4BE2-B09D-65DAE10531D7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Sheet1!$C$49:$L$49</c:f>
              <c:numCache>
                <c:formatCode>0.0%</c:formatCode>
                <c:ptCount val="10"/>
                <c:pt idx="0">
                  <c:v>1</c:v>
                </c:pt>
                <c:pt idx="1">
                  <c:v>0.58823529411764708</c:v>
                </c:pt>
                <c:pt idx="2">
                  <c:v>0.17647058823529413</c:v>
                </c:pt>
                <c:pt idx="3">
                  <c:v>0.11764705882352941</c:v>
                </c:pt>
                <c:pt idx="4">
                  <c:v>0</c:v>
                </c:pt>
                <c:pt idx="5">
                  <c:v>0.17647058823529413</c:v>
                </c:pt>
                <c:pt idx="6">
                  <c:v>0.94117647058823528</c:v>
                </c:pt>
                <c:pt idx="7">
                  <c:v>0</c:v>
                </c:pt>
                <c:pt idx="8">
                  <c:v>0.76470588235294112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1C-4BE2-B09D-65DAE1053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 VIII-1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FF-4B6C-8990-CD7AF86ED53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FF-4B6C-8990-CD7AF86ED5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FF-4B6C-8990-CD7AF86ED53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FF-4B6C-8990-CD7AF86ED53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EFF-4B6C-8990-CD7AF86ED5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EFF-4B6C-8990-CD7AF86ED535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Sheet1!$C$50:$L$50</c:f>
              <c:numCache>
                <c:formatCode>0.0%</c:formatCode>
                <c:ptCount val="10"/>
                <c:pt idx="0">
                  <c:v>1</c:v>
                </c:pt>
                <c:pt idx="1">
                  <c:v>0.25806451612903225</c:v>
                </c:pt>
                <c:pt idx="2">
                  <c:v>0</c:v>
                </c:pt>
                <c:pt idx="3">
                  <c:v>0.61290322580645162</c:v>
                </c:pt>
                <c:pt idx="4">
                  <c:v>3.2258064516129031E-2</c:v>
                </c:pt>
                <c:pt idx="5">
                  <c:v>3.2258064516129031E-2</c:v>
                </c:pt>
                <c:pt idx="6">
                  <c:v>0.58064516129032262</c:v>
                </c:pt>
                <c:pt idx="7">
                  <c:v>9.6774193548387094E-2</c:v>
                </c:pt>
                <c:pt idx="8">
                  <c:v>0.61290322580645162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FF-4B6C-8990-CD7AF86ED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VIII-2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1A9-4C95-BA55-D9A8329B712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A9-4C95-BA55-D9A8329B712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1A9-4C95-BA55-D9A8329B712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A9-4C95-BA55-D9A8329B712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1A9-4C95-BA55-D9A8329B712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1A9-4C95-BA55-D9A8329B7127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Sheet1!$C$51:$L$51</c:f>
              <c:numCache>
                <c:formatCode>0.0%</c:formatCode>
                <c:ptCount val="10"/>
                <c:pt idx="0">
                  <c:v>1</c:v>
                </c:pt>
                <c:pt idx="1">
                  <c:v>0.77777777777777779</c:v>
                </c:pt>
                <c:pt idx="2">
                  <c:v>0</c:v>
                </c:pt>
                <c:pt idx="3">
                  <c:v>0.66666666666666663</c:v>
                </c:pt>
                <c:pt idx="4">
                  <c:v>0.33333333333333331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A9-4C95-BA55-D9A8329B7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</a:t>
            </a:r>
            <a:r>
              <a:rPr lang="en-US" dirty="0"/>
              <a:t>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3F-4B73-AD9A-5D5E5F69C6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3F-4B73-AD9A-5D5E5F69C6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3F-4B73-AD9A-5D5E5F69C66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3F-4B73-AD9A-5D5E5F69C66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3F-4B73-AD9A-5D5E5F69C66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3F-4B73-AD9A-5D5E5F69C661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Sheet1!$C$52:$L$52</c:f>
              <c:numCache>
                <c:formatCode>0.0%</c:formatCode>
                <c:ptCount val="10"/>
                <c:pt idx="0">
                  <c:v>1</c:v>
                </c:pt>
                <c:pt idx="1">
                  <c:v>0.5</c:v>
                </c:pt>
                <c:pt idx="2">
                  <c:v>0</c:v>
                </c:pt>
                <c:pt idx="3">
                  <c:v>0.44444444444444442</c:v>
                </c:pt>
                <c:pt idx="4">
                  <c:v>5.5555555555555552E-2</c:v>
                </c:pt>
                <c:pt idx="5">
                  <c:v>0.1111111111111111</c:v>
                </c:pt>
                <c:pt idx="6">
                  <c:v>0.83333333333333337</c:v>
                </c:pt>
                <c:pt idx="7">
                  <c:v>0</c:v>
                </c:pt>
                <c:pt idx="8">
                  <c:v>0.77777777777777779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3F-4B73-AD9A-5D5E5F69C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X-1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95-418E-96B8-AD0CCAC3602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95-418E-96B8-AD0CCAC360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95-418E-96B8-AD0CCAC3602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295-418E-96B8-AD0CCAC3602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95-418E-96B8-AD0CCAC3602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95-418E-96B8-AD0CCAC3602E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Sheet1!$C$53:$L$53</c:f>
              <c:numCache>
                <c:formatCode>0.0%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0.66666666666666663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95-418E-96B8-AD0CCAC36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 X-2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A61-4C14-B367-3E549B2AF0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A61-4C14-B367-3E549B2AF0A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A61-4C14-B367-3E549B2AF0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A61-4C14-B367-3E549B2AF0A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A61-4C14-B367-3E549B2AF0A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A61-4C14-B367-3E549B2AF0A7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Sheet1!$C$54:$L$54</c:f>
              <c:numCache>
                <c:formatCode>0.0%</c:formatCode>
                <c:ptCount val="10"/>
                <c:pt idx="0">
                  <c:v>1</c:v>
                </c:pt>
                <c:pt idx="1">
                  <c:v>0.88888888888888884</c:v>
                </c:pt>
                <c:pt idx="2">
                  <c:v>0</c:v>
                </c:pt>
                <c:pt idx="3">
                  <c:v>0.22222222222222221</c:v>
                </c:pt>
                <c:pt idx="4">
                  <c:v>0</c:v>
                </c:pt>
                <c:pt idx="5">
                  <c:v>0.33333333333333331</c:v>
                </c:pt>
                <c:pt idx="6">
                  <c:v>1</c:v>
                </c:pt>
                <c:pt idx="7">
                  <c:v>0</c:v>
                </c:pt>
                <c:pt idx="8">
                  <c:v>0.66666666666666663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61-4C14-B367-3E549B2AF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X-2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FD-4D20-B961-FDB017CD7DB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FD-4D20-B961-FDB017CD7DB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8FD-4D20-B961-FDB017CD7DB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8FD-4D20-B961-FDB017CD7DB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8FD-4D20-B961-FDB017CD7DB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8FD-4D20-B961-FDB017CD7DB9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Sheet1!$C$55:$L$55</c:f>
              <c:numCache>
                <c:formatCode>0.0%</c:formatCode>
                <c:ptCount val="10"/>
                <c:pt idx="0">
                  <c:v>1</c:v>
                </c:pt>
                <c:pt idx="1">
                  <c:v>0.79166666666666663</c:v>
                </c:pt>
                <c:pt idx="2">
                  <c:v>0.125</c:v>
                </c:pt>
                <c:pt idx="3">
                  <c:v>0.29166666666666669</c:v>
                </c:pt>
                <c:pt idx="4">
                  <c:v>4.1666666666666664E-2</c:v>
                </c:pt>
                <c:pt idx="5">
                  <c:v>0.20833333333333334</c:v>
                </c:pt>
                <c:pt idx="6">
                  <c:v>0.625</c:v>
                </c:pt>
                <c:pt idx="7">
                  <c:v>0</c:v>
                </c:pt>
                <c:pt idx="8">
                  <c:v>0.91666666666666663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FD-4D20-B961-FDB017CD7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</a:t>
            </a:r>
            <a:r>
              <a:rPr lang="en-US" dirty="0"/>
              <a:t>X-4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E97-45C3-AB86-DD09179C7B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E97-45C3-AB86-DD09179C7B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E97-45C3-AB86-DD09179C7B1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E97-45C3-AB86-DD09179C7B1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E97-45C3-AB86-DD09179C7B1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E97-45C3-AB86-DD09179C7B1C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Sheet1!$C$56:$L$56</c:f>
              <c:numCache>
                <c:formatCode>0.0%</c:formatCode>
                <c:ptCount val="10"/>
                <c:pt idx="0">
                  <c:v>1</c:v>
                </c:pt>
                <c:pt idx="1">
                  <c:v>0.2857142857142857</c:v>
                </c:pt>
                <c:pt idx="2">
                  <c:v>0</c:v>
                </c:pt>
                <c:pt idx="3">
                  <c:v>0.2857142857142857</c:v>
                </c:pt>
                <c:pt idx="4">
                  <c:v>0</c:v>
                </c:pt>
                <c:pt idx="5">
                  <c:v>0.2857142857142857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97-45C3-AB86-DD09179C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052755905512"/>
          <c:y val="6.5067310134620304E-2"/>
          <c:w val="0.82028057742782201"/>
          <c:h val="0.6567187367708070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'D-Subgenome'!$Q$1:$Q$13</c:f>
              <c:strCache>
                <c:ptCount val="13"/>
                <c:pt idx="0">
                  <c:v>Dt_chr1</c:v>
                </c:pt>
                <c:pt idx="1">
                  <c:v>Dt_chr2</c:v>
                </c:pt>
                <c:pt idx="2">
                  <c:v>Dt_chr3</c:v>
                </c:pt>
                <c:pt idx="3">
                  <c:v>Dt_chr4</c:v>
                </c:pt>
                <c:pt idx="4">
                  <c:v>Dt_chr5</c:v>
                </c:pt>
                <c:pt idx="5">
                  <c:v>Dt_chr6</c:v>
                </c:pt>
                <c:pt idx="6">
                  <c:v>Dt_chr7</c:v>
                </c:pt>
                <c:pt idx="7">
                  <c:v>Dt_chr8</c:v>
                </c:pt>
                <c:pt idx="8">
                  <c:v>Dt_chr9</c:v>
                </c:pt>
                <c:pt idx="9">
                  <c:v>Dt_chr10</c:v>
                </c:pt>
                <c:pt idx="10">
                  <c:v>Dt_chr11</c:v>
                </c:pt>
                <c:pt idx="11">
                  <c:v>Dt_chr12</c:v>
                </c:pt>
                <c:pt idx="12">
                  <c:v>Dt_chr13</c:v>
                </c:pt>
              </c:strCache>
            </c:strRef>
          </c:cat>
          <c:val>
            <c:numRef>
              <c:f>'D-Subgenome'!$R$1:$R$13</c:f>
              <c:numCache>
                <c:formatCode>General</c:formatCode>
                <c:ptCount val="13"/>
                <c:pt idx="0">
                  <c:v>19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17</c:v>
                </c:pt>
                <c:pt idx="5">
                  <c:v>29</c:v>
                </c:pt>
                <c:pt idx="6">
                  <c:v>22</c:v>
                </c:pt>
                <c:pt idx="7">
                  <c:v>11</c:v>
                </c:pt>
                <c:pt idx="8">
                  <c:v>46</c:v>
                </c:pt>
                <c:pt idx="9">
                  <c:v>19</c:v>
                </c:pt>
                <c:pt idx="10">
                  <c:v>20</c:v>
                </c:pt>
                <c:pt idx="11">
                  <c:v>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F-4F6C-8F79-0879C47D3F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28956024"/>
        <c:axId val="528957984"/>
        <c:axId val="0"/>
      </c:bar3DChart>
      <c:catAx>
        <c:axId val="528956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28957984"/>
        <c:crosses val="autoZero"/>
        <c:auto val="1"/>
        <c:lblAlgn val="ctr"/>
        <c:lblOffset val="100"/>
        <c:noMultiLvlLbl val="0"/>
      </c:catAx>
      <c:valAx>
        <c:axId val="528957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289560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XI-1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E1-4419-A738-A74D3BE1EA0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E1-4419-A738-A74D3BE1EA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2E1-4419-A738-A74D3BE1EA0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2E1-4419-A738-A74D3BE1EA0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2E1-4419-A738-A74D3BE1EA0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2E1-4419-A738-A74D3BE1EA04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Sheet1!$C$57:$L$57</c:f>
              <c:numCache>
                <c:formatCode>0.0%</c:formatCode>
                <c:ptCount val="10"/>
                <c:pt idx="0">
                  <c:v>1</c:v>
                </c:pt>
                <c:pt idx="1">
                  <c:v>0.78947368421052633</c:v>
                </c:pt>
                <c:pt idx="2">
                  <c:v>9.2105263157894732E-2</c:v>
                </c:pt>
                <c:pt idx="3">
                  <c:v>0.19736842105263158</c:v>
                </c:pt>
                <c:pt idx="4">
                  <c:v>2.6315789473684209E-2</c:v>
                </c:pt>
                <c:pt idx="5">
                  <c:v>0.18421052631578946</c:v>
                </c:pt>
                <c:pt idx="6">
                  <c:v>0.93421052631578949</c:v>
                </c:pt>
                <c:pt idx="7">
                  <c:v>2.6315789473684209E-2</c:v>
                </c:pt>
                <c:pt idx="8">
                  <c:v>0.71052631578947367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E1-4419-A738-A74D3BE1E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 XI-2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A9D-4A57-9221-E7E4FFF05C4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9D-4A57-9221-E7E4FFF05C4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A9D-4A57-9221-E7E4FFF05C4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A9D-4A57-9221-E7E4FFF05C4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A9D-4A57-9221-E7E4FFF05C4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A9D-4A57-9221-E7E4FFF05C4A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Sheet1!$C$58:$L$58</c:f>
              <c:numCache>
                <c:formatCode>0.0%</c:formatCode>
                <c:ptCount val="10"/>
                <c:pt idx="0">
                  <c:v>0.66666666666666663</c:v>
                </c:pt>
                <c:pt idx="1">
                  <c:v>0.66666666666666663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0.66666666666666663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9D-4A57-9221-E7E4FFF05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XI-3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EC-4471-BD74-49B6C0D1F17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EC-4471-BD74-49B6C0D1F17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EC-4471-BD74-49B6C0D1F17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BEC-4471-BD74-49B6C0D1F17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EC-4471-BD74-49B6C0D1F17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BEC-4471-BD74-49B6C0D1F17D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Sheet1!$C$59:$L$59</c:f>
              <c:numCache>
                <c:formatCode>0.0%</c:formatCode>
                <c:ptCount val="10"/>
                <c:pt idx="0">
                  <c:v>1</c:v>
                </c:pt>
                <c:pt idx="1">
                  <c:v>0.5</c:v>
                </c:pt>
                <c:pt idx="2">
                  <c:v>0</c:v>
                </c:pt>
                <c:pt idx="3">
                  <c:v>0.25</c:v>
                </c:pt>
                <c:pt idx="4">
                  <c:v>0.5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0.5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EC-4471-BD74-49B6C0D1F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</a:t>
            </a:r>
            <a:r>
              <a:rPr lang="en-US" dirty="0"/>
              <a:t>XI-4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E7-4850-8070-5B0ADCCB347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E7-4850-8070-5B0ADCCB347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AE7-4850-8070-5B0ADCCB347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AE7-4850-8070-5B0ADCCB347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AE7-4850-8070-5B0ADCCB347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AE7-4850-8070-5B0ADCCB3477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Sheet1!$C$60:$L$60</c:f>
              <c:numCache>
                <c:formatCode>0.0%</c:formatCode>
                <c:ptCount val="10"/>
                <c:pt idx="0">
                  <c:v>1</c:v>
                </c:pt>
                <c:pt idx="1">
                  <c:v>0.3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0.8</c:v>
                </c:pt>
                <c:pt idx="7">
                  <c:v>0</c:v>
                </c:pt>
                <c:pt idx="8">
                  <c:v>1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E7-4850-8070-5B0ADCCB3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XII-1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1E-47BF-BDC7-C80B97D17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1E-47BF-BDC7-C80B97D17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1E-47BF-BDC7-C80B97D17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61E-47BF-BDC7-C80B97D17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61E-47BF-BDC7-C80B97D17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61E-47BF-BDC7-C80B97D17F1D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Sheet1!$C$61:$L$61</c:f>
              <c:numCache>
                <c:formatCode>0.0%</c:formatCode>
                <c:ptCount val="10"/>
                <c:pt idx="0">
                  <c:v>1</c:v>
                </c:pt>
                <c:pt idx="1">
                  <c:v>0.68831168831168832</c:v>
                </c:pt>
                <c:pt idx="2">
                  <c:v>0</c:v>
                </c:pt>
                <c:pt idx="3">
                  <c:v>0.31168831168831168</c:v>
                </c:pt>
                <c:pt idx="4">
                  <c:v>0</c:v>
                </c:pt>
                <c:pt idx="5">
                  <c:v>0.19480519480519481</c:v>
                </c:pt>
                <c:pt idx="6">
                  <c:v>0.88311688311688308</c:v>
                </c:pt>
                <c:pt idx="7">
                  <c:v>6.4935064935064929E-2</c:v>
                </c:pt>
                <c:pt idx="8">
                  <c:v>0.50649350649350644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1E-47BF-BDC7-C80B97D17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 XII-2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6B-4F62-9FEB-FEE581F5740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6B-4F62-9FEB-FEE581F5740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6B-4F62-9FEB-FEE581F5740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06B-4F62-9FEB-FEE581F574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06B-4F62-9FEB-FEE581F5740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06B-4F62-9FEB-FEE581F57402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Sheet1!$C$62:$L$62</c:f>
              <c:numCache>
                <c:formatCode>0.0%</c:formatCode>
                <c:ptCount val="10"/>
                <c:pt idx="0">
                  <c:v>0.98039215686274506</c:v>
                </c:pt>
                <c:pt idx="1">
                  <c:v>0.19607843137254902</c:v>
                </c:pt>
                <c:pt idx="2">
                  <c:v>0</c:v>
                </c:pt>
                <c:pt idx="3">
                  <c:v>0.13725490196078433</c:v>
                </c:pt>
                <c:pt idx="4">
                  <c:v>0</c:v>
                </c:pt>
                <c:pt idx="5">
                  <c:v>0.15686274509803921</c:v>
                </c:pt>
                <c:pt idx="6">
                  <c:v>0.80392156862745101</c:v>
                </c:pt>
                <c:pt idx="7">
                  <c:v>1.9607843137254902E-2</c:v>
                </c:pt>
                <c:pt idx="8">
                  <c:v>0.56862745098039214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B-4F62-9FEB-FEE581F57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XII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14-4E0B-A1E2-7FF9B1C02A3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14-4E0B-A1E2-7FF9B1C02A3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214-4E0B-A1E2-7FF9B1C02A3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14-4E0B-A1E2-7FF9B1C02A3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214-4E0B-A1E2-7FF9B1C02A3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14-4E0B-A1E2-7FF9B1C02A36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Sheet1!$C$63:$L$63</c:f>
              <c:numCache>
                <c:formatCode>0.0%</c:formatCode>
                <c:ptCount val="10"/>
                <c:pt idx="0">
                  <c:v>1</c:v>
                </c:pt>
                <c:pt idx="1">
                  <c:v>0.15384615384615385</c:v>
                </c:pt>
                <c:pt idx="2">
                  <c:v>0</c:v>
                </c:pt>
                <c:pt idx="3">
                  <c:v>0.38461538461538464</c:v>
                </c:pt>
                <c:pt idx="4">
                  <c:v>0</c:v>
                </c:pt>
                <c:pt idx="5">
                  <c:v>0.15384615384615385</c:v>
                </c:pt>
                <c:pt idx="6">
                  <c:v>0.53846153846153844</c:v>
                </c:pt>
                <c:pt idx="7">
                  <c:v>0</c:v>
                </c:pt>
                <c:pt idx="8">
                  <c:v>0.84615384615384615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14-4E0B-A1E2-7FF9B1C02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Outgroup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DC0-4B13-A09E-E08281ED3C9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DC0-4B13-A09E-E08281ED3C9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DC0-4B13-A09E-E08281ED3C9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C0-4B13-A09E-E08281ED3C9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DC0-4B13-A09E-E08281ED3C9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DC0-4B13-A09E-E08281ED3C97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Sheet1!$C$64:$L$64</c:f>
              <c:numCache>
                <c:formatCode>0.0%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C0-4B13-A09E-E08281ED3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Biological Process</a:t>
            </a:r>
          </a:p>
        </c:rich>
      </c:tx>
      <c:layout>
        <c:manualLayout>
          <c:xMode val="edge"/>
          <c:yMode val="edge"/>
          <c:x val="0.412312832803232"/>
          <c:y val="5.5555555555555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Sheet1!$G$8:$G$19</c:f>
              <c:strCache>
                <c:ptCount val="12"/>
                <c:pt idx="0">
                  <c:v>Cellular process </c:v>
                </c:pt>
                <c:pt idx="1">
                  <c:v>Response to stimulus </c:v>
                </c:pt>
                <c:pt idx="2">
                  <c:v>Single-organism process</c:v>
                </c:pt>
                <c:pt idx="3">
                  <c:v>Biological regulation </c:v>
                </c:pt>
                <c:pt idx="4">
                  <c:v>Signaling </c:v>
                </c:pt>
                <c:pt idx="5">
                  <c:v>Metabolic process </c:v>
                </c:pt>
                <c:pt idx="6">
                  <c:v>Developmental process</c:v>
                </c:pt>
                <c:pt idx="7">
                  <c:v>Multicellular organismal process</c:v>
                </c:pt>
                <c:pt idx="8">
                  <c:v>reproduction</c:v>
                </c:pt>
                <c:pt idx="9">
                  <c:v>Multi-organism process </c:v>
                </c:pt>
                <c:pt idx="10">
                  <c:v>Cellular component organization or biogenesis</c:v>
                </c:pt>
                <c:pt idx="11">
                  <c:v>Localization</c:v>
                </c:pt>
              </c:strCache>
            </c:strRef>
          </c:cat>
          <c:val>
            <c:numRef>
              <c:f>Sheet1!$H$8:$H$19</c:f>
              <c:numCache>
                <c:formatCode>General</c:formatCode>
                <c:ptCount val="12"/>
                <c:pt idx="0">
                  <c:v>504</c:v>
                </c:pt>
                <c:pt idx="1">
                  <c:v>502</c:v>
                </c:pt>
                <c:pt idx="2">
                  <c:v>498</c:v>
                </c:pt>
                <c:pt idx="3">
                  <c:v>476</c:v>
                </c:pt>
                <c:pt idx="4">
                  <c:v>411</c:v>
                </c:pt>
                <c:pt idx="5">
                  <c:v>410</c:v>
                </c:pt>
                <c:pt idx="6">
                  <c:v>335</c:v>
                </c:pt>
                <c:pt idx="7">
                  <c:v>321</c:v>
                </c:pt>
                <c:pt idx="8">
                  <c:v>261</c:v>
                </c:pt>
                <c:pt idx="9">
                  <c:v>168</c:v>
                </c:pt>
                <c:pt idx="10">
                  <c:v>146</c:v>
                </c:pt>
                <c:pt idx="11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4-43C6-90D4-6F9DB32BA7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31995320"/>
        <c:axId val="531991792"/>
      </c:barChart>
      <c:catAx>
        <c:axId val="531995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1991792"/>
        <c:crosses val="autoZero"/>
        <c:auto val="1"/>
        <c:lblAlgn val="ctr"/>
        <c:lblOffset val="100"/>
        <c:noMultiLvlLbl val="0"/>
      </c:catAx>
      <c:valAx>
        <c:axId val="531991792"/>
        <c:scaling>
          <c:orientation val="minMax"/>
          <c:max val="5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1995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Molecular Function</a:t>
            </a:r>
          </a:p>
        </c:rich>
      </c:tx>
      <c:layout>
        <c:manualLayout>
          <c:xMode val="edge"/>
          <c:yMode val="edge"/>
          <c:x val="0.32090349681270502"/>
          <c:y val="8.5858574477243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Sheet1!$G$24:$G$27</c:f>
              <c:strCache>
                <c:ptCount val="4"/>
                <c:pt idx="0">
                  <c:v>Catalytic activity </c:v>
                </c:pt>
                <c:pt idx="1">
                  <c:v>Binding </c:v>
                </c:pt>
                <c:pt idx="2">
                  <c:v>Signal transducer activity </c:v>
                </c:pt>
                <c:pt idx="3">
                  <c:v>Molecular transducer activity </c:v>
                </c:pt>
              </c:strCache>
            </c:strRef>
          </c:cat>
          <c:val>
            <c:numRef>
              <c:f>Sheet1!$H$24:$H$27</c:f>
              <c:numCache>
                <c:formatCode>General</c:formatCode>
                <c:ptCount val="4"/>
                <c:pt idx="0">
                  <c:v>517</c:v>
                </c:pt>
                <c:pt idx="1">
                  <c:v>513</c:v>
                </c:pt>
                <c:pt idx="2">
                  <c:v>152</c:v>
                </c:pt>
                <c:pt idx="3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0-4CC7-813A-E901ED3E5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1994536"/>
        <c:axId val="531994928"/>
      </c:barChart>
      <c:catAx>
        <c:axId val="531994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1994928"/>
        <c:crosses val="autoZero"/>
        <c:auto val="1"/>
        <c:lblAlgn val="ctr"/>
        <c:lblOffset val="100"/>
        <c:noMultiLvlLbl val="0"/>
      </c:catAx>
      <c:valAx>
        <c:axId val="531994928"/>
        <c:scaling>
          <c:orientation val="minMax"/>
          <c:max val="5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1994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Scafolds!$M$1:$M$23</c:f>
              <c:strCache>
                <c:ptCount val="23"/>
                <c:pt idx="0">
                  <c:v>scaffold26.1</c:v>
                </c:pt>
                <c:pt idx="1">
                  <c:v>scaffold613.1</c:v>
                </c:pt>
                <c:pt idx="2">
                  <c:v>scaffold235.1</c:v>
                </c:pt>
                <c:pt idx="3">
                  <c:v>scaffold2911.1</c:v>
                </c:pt>
                <c:pt idx="4">
                  <c:v>scaffold1048.1</c:v>
                </c:pt>
                <c:pt idx="5">
                  <c:v>scaffold2541.1</c:v>
                </c:pt>
                <c:pt idx="6">
                  <c:v>scaffold413.1</c:v>
                </c:pt>
                <c:pt idx="7">
                  <c:v>scaffold3068.1</c:v>
                </c:pt>
                <c:pt idx="8">
                  <c:v>scaffold1094.1</c:v>
                </c:pt>
                <c:pt idx="9">
                  <c:v>scaffold1213.1</c:v>
                </c:pt>
                <c:pt idx="10">
                  <c:v>scaffold336.1</c:v>
                </c:pt>
                <c:pt idx="11">
                  <c:v>scaffold104.1</c:v>
                </c:pt>
                <c:pt idx="12">
                  <c:v>scaffold1231.1</c:v>
                </c:pt>
                <c:pt idx="13">
                  <c:v>scaffold149.1</c:v>
                </c:pt>
                <c:pt idx="14">
                  <c:v>scaffold1931.1</c:v>
                </c:pt>
                <c:pt idx="15">
                  <c:v>scaffold1962.1</c:v>
                </c:pt>
                <c:pt idx="16">
                  <c:v>scaffold2568.1</c:v>
                </c:pt>
                <c:pt idx="17">
                  <c:v>scaffold39.1</c:v>
                </c:pt>
                <c:pt idx="18">
                  <c:v>scaffold506.1</c:v>
                </c:pt>
                <c:pt idx="19">
                  <c:v>scaffold587.1</c:v>
                </c:pt>
                <c:pt idx="20">
                  <c:v>scaffold712.1</c:v>
                </c:pt>
                <c:pt idx="21">
                  <c:v>scaffold72.1</c:v>
                </c:pt>
                <c:pt idx="22">
                  <c:v>Scaffold with 1 gene</c:v>
                </c:pt>
              </c:strCache>
            </c:strRef>
          </c:cat>
          <c:val>
            <c:numRef>
              <c:f>Scafolds!$N$1:$N$23</c:f>
              <c:numCache>
                <c:formatCode>General</c:formatCode>
                <c:ptCount val="23"/>
                <c:pt idx="0">
                  <c:v>10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B-470C-AD0A-43DBA0BED6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28957592"/>
        <c:axId val="528955240"/>
        <c:axId val="0"/>
      </c:bar3DChart>
      <c:catAx>
        <c:axId val="528957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28955240"/>
        <c:crosses val="autoZero"/>
        <c:auto val="1"/>
        <c:lblAlgn val="ctr"/>
        <c:lblOffset val="100"/>
        <c:noMultiLvlLbl val="0"/>
      </c:catAx>
      <c:valAx>
        <c:axId val="528955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289575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Cellular Component</a:t>
            </a:r>
          </a:p>
        </c:rich>
      </c:tx>
      <c:layout>
        <c:manualLayout>
          <c:xMode val="edge"/>
          <c:yMode val="edge"/>
          <c:x val="0.23173161000188999"/>
          <c:y val="9.5780936266415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Sheet1!$K$40:$K$46</c:f>
              <c:strCache>
                <c:ptCount val="7"/>
                <c:pt idx="0">
                  <c:v>Membrane </c:v>
                </c:pt>
                <c:pt idx="1">
                  <c:v>Cell part </c:v>
                </c:pt>
                <c:pt idx="2">
                  <c:v>Organelle </c:v>
                </c:pt>
                <c:pt idx="3">
                  <c:v>Membrane part </c:v>
                </c:pt>
                <c:pt idx="4">
                  <c:v>Symplast </c:v>
                </c:pt>
                <c:pt idx="5">
                  <c:v>Cell junction </c:v>
                </c:pt>
                <c:pt idx="6">
                  <c:v>Extracellular region</c:v>
                </c:pt>
              </c:strCache>
            </c:strRef>
          </c:cat>
          <c:val>
            <c:numRef>
              <c:f>Sheet1!$L$40:$L$46</c:f>
              <c:numCache>
                <c:formatCode>General</c:formatCode>
                <c:ptCount val="7"/>
                <c:pt idx="0">
                  <c:v>542</c:v>
                </c:pt>
                <c:pt idx="1">
                  <c:v>538</c:v>
                </c:pt>
                <c:pt idx="2">
                  <c:v>286</c:v>
                </c:pt>
                <c:pt idx="3">
                  <c:v>209</c:v>
                </c:pt>
                <c:pt idx="4">
                  <c:v>206</c:v>
                </c:pt>
                <c:pt idx="5">
                  <c:v>206</c:v>
                </c:pt>
                <c:pt idx="6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0-4A38-8A4A-96094C254E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32756912"/>
        <c:axId val="532759656"/>
      </c:barChart>
      <c:catAx>
        <c:axId val="53275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2759656"/>
        <c:crosses val="autoZero"/>
        <c:auto val="1"/>
        <c:lblAlgn val="ctr"/>
        <c:lblOffset val="100"/>
        <c:noMultiLvlLbl val="0"/>
      </c:catAx>
      <c:valAx>
        <c:axId val="532759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27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</a:t>
            </a:r>
            <a:r>
              <a:rPr lang="en-US" dirty="0"/>
              <a:t>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37-4488-98D4-B66AC1A1AF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37-4488-98D4-B66AC1A1AF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C37-4488-98D4-B66AC1A1AFB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C37-4488-98D4-B66AC1A1AFB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C37-4488-98D4-B66AC1A1AFB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C37-4488-98D4-B66AC1A1AFB6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Sheet1!$C$41:$L$41</c:f>
              <c:numCache>
                <c:formatCode>0.0%</c:formatCode>
                <c:ptCount val="10"/>
                <c:pt idx="0">
                  <c:v>0.61538461538461542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0.38461538461538464</c:v>
                </c:pt>
                <c:pt idx="4">
                  <c:v>0</c:v>
                </c:pt>
                <c:pt idx="5">
                  <c:v>0.15384615384615385</c:v>
                </c:pt>
                <c:pt idx="6">
                  <c:v>0.53846153846153844</c:v>
                </c:pt>
                <c:pt idx="7">
                  <c:v>0</c:v>
                </c:pt>
                <c:pt idx="8">
                  <c:v>0.69230769230769229</c:v>
                </c:pt>
                <c:pt idx="9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7-4488-98D4-B66AC1A1A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 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D5-40F2-83C7-E1C0C79F86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D5-40F2-83C7-E1C0C79F86F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D5-40F2-83C7-E1C0C79F86F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6D5-40F2-83C7-E1C0C79F86F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6D5-40F2-83C7-E1C0C79F86F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6D5-40F2-83C7-E1C0C79F86F9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Sheet1!$C$42:$L$42</c:f>
              <c:numCache>
                <c:formatCode>0.0%</c:formatCode>
                <c:ptCount val="10"/>
                <c:pt idx="0">
                  <c:v>0.9285714285714286</c:v>
                </c:pt>
                <c:pt idx="1">
                  <c:v>0.9285714285714286</c:v>
                </c:pt>
                <c:pt idx="2">
                  <c:v>0</c:v>
                </c:pt>
                <c:pt idx="3">
                  <c:v>0.35714285714285715</c:v>
                </c:pt>
                <c:pt idx="4">
                  <c:v>0</c:v>
                </c:pt>
                <c:pt idx="5">
                  <c:v>0.25</c:v>
                </c:pt>
                <c:pt idx="6">
                  <c:v>0.39285714285714285</c:v>
                </c:pt>
                <c:pt idx="7">
                  <c:v>0</c:v>
                </c:pt>
                <c:pt idx="8">
                  <c:v>0.8571428571428571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D5-40F2-83C7-E1C0C79F8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II</a:t>
            </a:r>
            <a:r>
              <a:rPr lang="en-US" dirty="0"/>
              <a:t>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F54-40E4-95A2-15D2EF96F9D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54-40E4-95A2-15D2EF96F9D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F54-40E4-95A2-15D2EF96F9D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F54-40E4-95A2-15D2EF96F9D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F54-40E4-95A2-15D2EF96F9D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F54-40E4-95A2-15D2EF96F9D6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Sheet1!$C$43:$L$43</c:f>
              <c:numCache>
                <c:formatCode>0.0%</c:formatCode>
                <c:ptCount val="10"/>
                <c:pt idx="0">
                  <c:v>0.9213483146067416</c:v>
                </c:pt>
                <c:pt idx="1">
                  <c:v>0.6179775280898876</c:v>
                </c:pt>
                <c:pt idx="2">
                  <c:v>3.3707865168539325E-2</c:v>
                </c:pt>
                <c:pt idx="3">
                  <c:v>0.4157303370786517</c:v>
                </c:pt>
                <c:pt idx="4">
                  <c:v>4.49438202247191E-2</c:v>
                </c:pt>
                <c:pt idx="5">
                  <c:v>6.741573033707865E-2</c:v>
                </c:pt>
                <c:pt idx="6">
                  <c:v>0.42696629213483145</c:v>
                </c:pt>
                <c:pt idx="7">
                  <c:v>6.741573033707865E-2</c:v>
                </c:pt>
                <c:pt idx="8">
                  <c:v>0.797752808988764</c:v>
                </c:pt>
                <c:pt idx="9">
                  <c:v>1.1235955056179775E-2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54-40E4-95A2-15D2EF96F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</a:t>
            </a:r>
            <a:r>
              <a:rPr lang="en-US" dirty="0"/>
              <a:t>IV-1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B6-4DFC-9660-C424968D84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B6-4DFC-9660-C424968D84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B6-4DFC-9660-C424968D84B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EB6-4DFC-9660-C424968D84B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EB6-4DFC-9660-C424968D84B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EB6-4DFC-9660-C424968D84B5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Sheet1!$C$44:$L$44</c:f>
              <c:numCache>
                <c:formatCode>0.0%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B6-4DFC-9660-C424968D8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</a:t>
            </a:r>
            <a:r>
              <a:rPr lang="en-US" baseline="0" dirty="0"/>
              <a:t> V</a:t>
            </a:r>
            <a:r>
              <a:rPr lang="en-US" dirty="0"/>
              <a:t>I-2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88-475B-81B9-A01C4FE74BC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88-475B-81B9-A01C4FE74BC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88-475B-81B9-A01C4FE74BC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88-475B-81B9-A01C4FE74BC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488-475B-81B9-A01C4FE74BC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488-475B-81B9-A01C4FE74BC9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Sheet1!$C$45:$L$45</c:f>
              <c:numCache>
                <c:formatCode>0.0%</c:formatCode>
                <c:ptCount val="10"/>
                <c:pt idx="0">
                  <c:v>1</c:v>
                </c:pt>
                <c:pt idx="1">
                  <c:v>0.5714285714285714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0.14285714285714285</c:v>
                </c:pt>
                <c:pt idx="7">
                  <c:v>0.42857142857142855</c:v>
                </c:pt>
                <c:pt idx="8">
                  <c:v>0.5714285714285714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88-475B-81B9-A01C4FE7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Subclade 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EF-4305-9CB7-CE59C5CC8B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EF-4305-9CB7-CE59C5CC8B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EF-4305-9CB7-CE59C5CC8BB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EF-4305-9CB7-CE59C5CC8BB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EF-4305-9CB7-CE59C5CC8BB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EF-4305-9CB7-CE59C5CC8BB6}"/>
              </c:ext>
            </c:extLst>
          </c:dPt>
          <c:cat>
            <c:strRef>
              <c:f>Sheet1!$C$40:$L$40</c:f>
              <c:strCache>
                <c:ptCount val="10"/>
                <c:pt idx="0">
                  <c:v>LRR_1</c:v>
                </c:pt>
                <c:pt idx="1">
                  <c:v>LRRNT_2</c:v>
                </c:pt>
                <c:pt idx="2">
                  <c:v>LRR_3</c:v>
                </c:pt>
                <c:pt idx="3">
                  <c:v>LRR_4</c:v>
                </c:pt>
                <c:pt idx="4">
                  <c:v>LRR_5</c:v>
                </c:pt>
                <c:pt idx="5">
                  <c:v>LRR_6</c:v>
                </c:pt>
                <c:pt idx="6">
                  <c:v>LRR_8</c:v>
                </c:pt>
                <c:pt idx="7">
                  <c:v>LRR_9</c:v>
                </c:pt>
                <c:pt idx="8">
                  <c:v>Signal peptide</c:v>
                </c:pt>
                <c:pt idx="9">
                  <c:v>MALECTIN_like</c:v>
                </c:pt>
              </c:strCache>
            </c:strRef>
          </c:cat>
          <c:val>
            <c:numRef>
              <c:f>Sheet1!$C$46:$L$46</c:f>
              <c:numCache>
                <c:formatCode>0.0%</c:formatCode>
                <c:ptCount val="10"/>
                <c:pt idx="0">
                  <c:v>1</c:v>
                </c:pt>
                <c:pt idx="1">
                  <c:v>0.27777777777777779</c:v>
                </c:pt>
                <c:pt idx="2">
                  <c:v>0</c:v>
                </c:pt>
                <c:pt idx="3">
                  <c:v>0.72222222222222221</c:v>
                </c:pt>
                <c:pt idx="4">
                  <c:v>5.5555555555555552E-2</c:v>
                </c:pt>
                <c:pt idx="5">
                  <c:v>0.44444444444444442</c:v>
                </c:pt>
                <c:pt idx="6">
                  <c:v>0.22222222222222221</c:v>
                </c:pt>
                <c:pt idx="7">
                  <c:v>0</c:v>
                </c:pt>
                <c:pt idx="8">
                  <c:v>0.77777777777777779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F-4305-9CB7-CE59C5CC8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52800"/>
        <c:axId val="423953128"/>
      </c:barChart>
      <c:catAx>
        <c:axId val="423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3128"/>
        <c:crosses val="autoZero"/>
        <c:auto val="1"/>
        <c:lblAlgn val="ctr"/>
        <c:lblOffset val="100"/>
        <c:noMultiLvlLbl val="0"/>
      </c:catAx>
      <c:valAx>
        <c:axId val="423953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</cdr:x>
      <cdr:y>0.80884</cdr:y>
    </cdr:from>
    <cdr:to>
      <cdr:x>0.6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1909479"/>
          <a:ext cx="914400" cy="451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483D8-E7B1-4860-85F6-32C43E7400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B71ED-6A3A-4B41-A53C-4F5B3813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1 GhLRR-RLKs Chromosomal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 LRR-RLK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 on each chromosomes of the A- and D-subgenome, and on scaffolds.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4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2(I)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71ED-6A3A-4B41-A53C-4F5B38130D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 size distribution analysis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GhLRR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-RLK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7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4 InterProScan domains distribution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LRR-RLKs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were conducted with 543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LRR-RLK protein sequences. The domain identification were conducted with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Blast2GO software.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3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rotein structure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LRR-RLKs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 structure analysis were conducted on the extracellular part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LRR-RLK protein sequences with highly conserved LRR clade domains, Malectin domain, and SIFA domain as reference motifs. Boxes with different colors represent different motifs.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2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</a:t>
            </a:r>
            <a:r>
              <a:rPr lang="en-US"/>
              <a:t>Figure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5(B)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5(C)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7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5(D)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13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71ED-6A3A-4B41-A53C-4F5B38130D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1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5(F)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71ED-6A3A-4B41-A53C-4F5B38130D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4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5(G)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 2. Exon-intron analysis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 LRR-RLK genes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(A-I) Exon-intron architecture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LRR-RLK genes. Red arrows represent exons whereas introns are represented with black 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4A5B-82C3-4FE3-A4F8-8E8EE93B3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3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5(H)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4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5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5(J)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56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5(K)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98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dirty="0"/>
              <a:t> Extracellular motif 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 composition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LRR-RLK subclades. Columns in the coordinate represent the percent of proteins having the indicated motif in the subclade.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4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(continued)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71ED-6A3A-4B41-A53C-4F5B38130D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dirty="0"/>
              <a:t> Blas2GO annotation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 mapping shows functional categorization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LRR-RLKs. (A) Biological processes, (B) molecular functions, and (C) cellular components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E3A-4BAA-4CB7-8AE4-F0D3479AAA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8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dirty="0"/>
              <a:t> Blas2GO annotation statistics showing 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ellular component analysis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GhLRR-RLKs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D351-B2BE-4AD5-927F-5DED703F26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4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Supplemental Figure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/>
              <a:t> Blas2GO annotation statistics showing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 processes analysis of GhLRR-RLKs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D351-B2BE-4AD5-927F-5DED703F26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4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US" dirty="0"/>
              <a:t> Blas2GO annotation statistics showing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 function analysis of GhLRR-RLKs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D351-B2BE-4AD5-927F-5DED703F26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 2(B)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4A5B-82C3-4FE3-A4F8-8E8EE93B3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1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</a:t>
            </a:r>
            <a:r>
              <a:rPr lang="en-US" b="0" dirty="0"/>
              <a:t>S11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 analysis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LRR-RLKs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Hierarchical clustered heatmap for 543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hirsutum LRR-RLK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genes in -3 dpa ovule, -1 dpa ovule, -0 dpa ovule, 1 dpa ovule, 3 dpa ovule, 5 dpa fiber, 10 dpa fiber, 20 dpa fiber, 25 dpa fiber, and leaves.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2(C)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2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2(D)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71ED-6A3A-4B41-A53C-4F5B38130D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2(E)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Figure 2(F)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2(G)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Supplemental Figure 2(H)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8D91-5D8E-462B-9B31-998C90105A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3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9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A9BC-A1F3-49B0-9431-09F7A7C6317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A28B-F20F-453D-AD44-049C8270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5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4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12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13" Type="http://schemas.openxmlformats.org/officeDocument/2006/relationships/chart" Target="../charts/chart26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12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11" Type="http://schemas.openxmlformats.org/officeDocument/2006/relationships/chart" Target="../charts/chart24.xml"/><Relationship Id="rId5" Type="http://schemas.openxmlformats.org/officeDocument/2006/relationships/chart" Target="../charts/chart18.xml"/><Relationship Id="rId10" Type="http://schemas.openxmlformats.org/officeDocument/2006/relationships/chart" Target="../charts/chart23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Relationship Id="rId14" Type="http://schemas.openxmlformats.org/officeDocument/2006/relationships/chart" Target="../charts/char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e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85800" y="452720"/>
          <a:ext cx="3810000" cy="236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522695" y="4572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2539860"/>
            <a:ext cx="1680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A-subgenome (179 genes)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535" y="2514600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D-subgenome (219 genes)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96872" y="1290718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No. of Genes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4233767" y="1284009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No. of Genes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685800" y="2895600"/>
          <a:ext cx="762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387907" y="3819756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No. of Genes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146" y="5334000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Scaffolds (145 genes)</a:t>
            </a:r>
          </a:p>
        </p:txBody>
      </p:sp>
    </p:spTree>
    <p:extLst>
      <p:ext uri="{BB962C8B-B14F-4D97-AF65-F5344CB8AC3E}">
        <p14:creationId xmlns:p14="http://schemas.microsoft.com/office/powerpoint/2010/main" val="38015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104E031-2080-41DE-8BAE-68085E9761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43200" y="1219200"/>
          <a:ext cx="5022527" cy="176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Acrobat Document" r:id="rId4" imgW="10732320" imgH="3751920" progId="AcroExch.Document.DC">
                  <p:embed/>
                </p:oleObj>
              </mc:Choice>
              <mc:Fallback>
                <p:oleObj name="Acrobat Document" r:id="rId4" imgW="10732320" imgH="375192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104E031-2080-41DE-8BAE-68085E976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1219200"/>
                        <a:ext cx="5022527" cy="1761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BBE821-2E4A-4020-8487-55ED046A1DE6}"/>
              </a:ext>
            </a:extLst>
          </p:cNvPr>
          <p:cNvSpPr txBox="1">
            <a:spLocks noChangeAspect="1"/>
          </p:cNvSpPr>
          <p:nvPr/>
        </p:nvSpPr>
        <p:spPr>
          <a:xfrm>
            <a:off x="1418184" y="1801966"/>
            <a:ext cx="134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XIII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BF1A6A-7593-476C-9FF4-7E92AA8247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67413" y="3810000"/>
          <a:ext cx="47672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Acrobat Document" r:id="rId6" imgW="10732320" imgH="1179000" progId="AcroExch.Document.DC">
                  <p:embed/>
                </p:oleObj>
              </mc:Choice>
              <mc:Fallback>
                <p:oleObj name="Acrobat Document" r:id="rId6" imgW="10732320" imgH="11790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BF1A6A-7593-476C-9FF4-7E92AA824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7413" y="3810000"/>
                        <a:ext cx="4767263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5E915A-87F3-4EF1-8794-FEF70C95CFCA}"/>
              </a:ext>
            </a:extLst>
          </p:cNvPr>
          <p:cNvSpPr txBox="1">
            <a:spLocks noChangeAspect="1"/>
          </p:cNvSpPr>
          <p:nvPr/>
        </p:nvSpPr>
        <p:spPr>
          <a:xfrm>
            <a:off x="1418184" y="3766542"/>
            <a:ext cx="134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7A8CA-47A0-456E-9AE9-2D6CA7A58988}"/>
              </a:ext>
            </a:extLst>
          </p:cNvPr>
          <p:cNvSpPr txBox="1"/>
          <p:nvPr/>
        </p:nvSpPr>
        <p:spPr>
          <a:xfrm>
            <a:off x="29673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7621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1D706DF5-107C-4FF4-8BAA-3221BBD1B34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81407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Presentation" r:id="rId4" imgW="5545751" imgH="3118104" progId="PowerPoint.Show.12">
                  <p:embed/>
                </p:oleObj>
              </mc:Choice>
              <mc:Fallback>
                <p:oleObj name="Presentation" r:id="rId4" imgW="5545751" imgH="3118104" progId="PowerPoint.Show.12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D706DF5-107C-4FF4-8BAA-3221BBD1B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14070"/>
                        <a:ext cx="9144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65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9C8C4F8-A520-408C-AEA3-92AEE63A3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638"/>
            <a:ext cx="9144000" cy="34662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DB610A-92E7-441C-A23A-71EABC825207}"/>
              </a:ext>
            </a:extLst>
          </p:cNvPr>
          <p:cNvGrpSpPr/>
          <p:nvPr/>
        </p:nvGrpSpPr>
        <p:grpSpPr>
          <a:xfrm>
            <a:off x="1676400" y="6476473"/>
            <a:ext cx="6129788" cy="237238"/>
            <a:chOff x="1796712" y="6476473"/>
            <a:chExt cx="6129788" cy="2372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134794-6093-4443-9E0D-360E7784EC5B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561B88-0096-4DB5-891D-1279A5DE20D7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B227A3-9012-4912-A33F-1380041F413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CFE44E-BCF7-4C17-97C3-50248635B2F9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7EA40EF-8EBF-45C7-AB56-9997465E4C2B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2F0A98C-BCA2-4C8C-81AF-291F825CF26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5DBD82-152D-4914-A708-C4158B8BEE48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8EE50D4-9844-49ED-BD0B-3FFBA7691A19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7E19E8-235E-4DFD-B6BC-407D774CCC8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FE460B-EFF0-4AFB-AEBF-8050ED5C76D3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371602-7183-422A-BFA9-10C5B3F4329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E86B2E-FB20-44F4-95B8-7C276C795838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7A2DC9-C8DE-4115-9867-75CBEBD5F1E2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6632DE-BF47-40D7-A3DB-5F82AB92B9B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AAD7DE-DA83-4145-A715-4D628BA5D21B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BBE170-2BAD-41E5-9A5A-8DDEC027C9C1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F65427-6243-46B2-960F-82E7599D71E2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617B0E-AC97-4010-9EA6-D5E9CA4BBEDC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E8BD01C-E4D5-434A-A523-7D2E14494A28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4F9815-40B0-4A4C-B83F-650E166C8A74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18F607-D880-407D-9380-84545057DDC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E9E1F1-6E0C-429E-809D-51D39D2E02E9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1DF71D-5A1C-42DB-8BB1-60B523C70D80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ADF669-DF74-4DA2-AA80-485258BD2603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7D740D7-A099-462E-BBC6-B9C032EB147F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0985E26-2E24-41E2-A245-67DE2B945C3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A746EC-860A-41B8-9131-A0916FB414F3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18EE41-3303-407A-A7AA-2D98B2249A0A}"/>
                </a:ext>
              </a:extLst>
            </p:cNvPr>
            <p:cNvGrpSpPr/>
            <p:nvPr/>
          </p:nvGrpSpPr>
          <p:grpSpPr>
            <a:xfrm>
              <a:off x="7010400" y="6477000"/>
              <a:ext cx="916100" cy="230832"/>
              <a:chOff x="8333616" y="1538357"/>
              <a:chExt cx="1113473" cy="23083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4B725B-9168-4325-A988-8B51F81EDBB5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CF7F7F-A1DD-42A1-837F-033E4BB3152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SIFA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39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05414D7C-7CD6-44DF-A3F0-9AD305ACBC68}"/>
              </a:ext>
            </a:extLst>
          </p:cNvPr>
          <p:cNvGrpSpPr/>
          <p:nvPr/>
        </p:nvGrpSpPr>
        <p:grpSpPr>
          <a:xfrm>
            <a:off x="1676400" y="6553200"/>
            <a:ext cx="5516109" cy="237238"/>
            <a:chOff x="1796712" y="6476473"/>
            <a:chExt cx="5516109" cy="23723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98BD90B-55C2-4F28-B912-4C02141AB3CD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0FA2550-60D3-4F65-9B40-72D4010A2EDF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460B2E1-B420-47CB-A8C1-D5B66A40C3E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5CC5730-606C-444D-8C08-B1231035F90B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536E898-B528-4827-8C20-C67DB7F7A87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D9B59B8-2B23-436A-982D-B58DF7F00AA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E4098AC-6377-43B8-80D6-33A1EEE3FAEB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44B4702-5698-4E6A-8A1E-F9378A484B08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874F00E-E8D1-412B-A1FD-222834BB8F7B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946DE75-1D13-4F4C-8A40-54D71CA6B393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0D327D7-3EF8-43AF-85A6-A57AD1D30167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A8B4665-828F-448E-8DE8-3CC121E4627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B3C6E40-FA6B-43E5-A351-ACEB9C5803C5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47200DD-821A-4C50-8A1F-28F36FF1656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86C7BF9-4914-4C73-8DA9-DB85821D243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9FD4E49-1602-4DA3-8C04-E742437D03F1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01AA1E9-827F-4D02-AEB5-4451A4F5F656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2E2503E-6C2D-410E-A8DE-E9D427DAFB7C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FBB8B8D-4977-43AC-BF52-3A8AFE7F461B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F99644A-910D-4FAA-8987-DCB41A105E0B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C52CE5E-BDF3-4365-A18B-12D1BC4B1CA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71D6D4E-A1F9-4890-AFF9-E23F15EC6AA7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6BE5DC3-1BA5-4200-9EFF-E51802FBA1DF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CB88D40-B453-47E9-B840-1C85D38447A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9F9B14A-ACFE-4795-815F-4BB7CA937DE1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0D6BA08-57D2-4B2F-83CF-819C148B4E3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F47C9DC-D206-42A6-ADE0-9AB0923D0DB0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3513C8C-7F0D-9345-95A5-ABF097DDCCF3}"/>
              </a:ext>
            </a:extLst>
          </p:cNvPr>
          <p:cNvSpPr txBox="1"/>
          <p:nvPr/>
        </p:nvSpPr>
        <p:spPr>
          <a:xfrm>
            <a:off x="108902" y="1416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0A0FEF-1BCC-44F4-BACE-9B735917B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"/>
          <a:stretch/>
        </p:blipFill>
        <p:spPr>
          <a:xfrm>
            <a:off x="1404676" y="74430"/>
            <a:ext cx="7000875" cy="20074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342A71-3EF8-4702-8CEB-9065F52A86F2}"/>
              </a:ext>
            </a:extLst>
          </p:cNvPr>
          <p:cNvGrpSpPr/>
          <p:nvPr/>
        </p:nvGrpSpPr>
        <p:grpSpPr>
          <a:xfrm>
            <a:off x="1419225" y="2306758"/>
            <a:ext cx="7115175" cy="4065832"/>
            <a:chOff x="1058772" y="2306758"/>
            <a:chExt cx="7115175" cy="4065832"/>
          </a:xfrm>
        </p:grpSpPr>
        <p:pic>
          <p:nvPicPr>
            <p:cNvPr id="8" name="Picture 7" descr="A screenshot of a computer&#10;&#10;Description generated with very high confidence">
              <a:extLst>
                <a:ext uri="{FF2B5EF4-FFF2-40B4-BE49-F238E27FC236}">
                  <a16:creationId xmlns:a16="http://schemas.microsoft.com/office/drawing/2014/main" id="{1B72A594-193A-4EA5-8B0B-7CE19BE6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557" y="2306758"/>
              <a:ext cx="7053263" cy="3381375"/>
            </a:xfrm>
            <a:prstGeom prst="rect">
              <a:avLst/>
            </a:prstGeom>
          </p:spPr>
        </p:pic>
        <p:pic>
          <p:nvPicPr>
            <p:cNvPr id="10" name="Picture 9" descr="A picture containing screenshot&#10;&#10;Description generated with very high confidence">
              <a:extLst>
                <a:ext uri="{FF2B5EF4-FFF2-40B4-BE49-F238E27FC236}">
                  <a16:creationId xmlns:a16="http://schemas.microsoft.com/office/drawing/2014/main" id="{CE0D002B-19D2-4380-B017-22832B192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63"/>
            <a:stretch/>
          </p:blipFill>
          <p:spPr>
            <a:xfrm>
              <a:off x="1058772" y="5686790"/>
              <a:ext cx="7115175" cy="6858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011E0E2-1D65-441C-923D-59D8C23047E7}"/>
              </a:ext>
            </a:extLst>
          </p:cNvPr>
          <p:cNvSpPr txBox="1"/>
          <p:nvPr/>
        </p:nvSpPr>
        <p:spPr>
          <a:xfrm>
            <a:off x="0" y="762000"/>
            <a:ext cx="11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BDFBB5-82B7-4582-95B3-13F2D5C73561}"/>
              </a:ext>
            </a:extLst>
          </p:cNvPr>
          <p:cNvSpPr txBox="1"/>
          <p:nvPr/>
        </p:nvSpPr>
        <p:spPr>
          <a:xfrm>
            <a:off x="0" y="3812779"/>
            <a:ext cx="123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II</a:t>
            </a:r>
          </a:p>
        </p:txBody>
      </p:sp>
    </p:spTree>
    <p:extLst>
      <p:ext uri="{BB962C8B-B14F-4D97-AF65-F5344CB8AC3E}">
        <p14:creationId xmlns:p14="http://schemas.microsoft.com/office/powerpoint/2010/main" val="152430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350E965-C0F6-419B-A182-AB69BC9B23BD}"/>
              </a:ext>
            </a:extLst>
          </p:cNvPr>
          <p:cNvGrpSpPr>
            <a:grpSpLocks noChangeAspect="1"/>
          </p:cNvGrpSpPr>
          <p:nvPr/>
        </p:nvGrpSpPr>
        <p:grpSpPr>
          <a:xfrm>
            <a:off x="1676400" y="161322"/>
            <a:ext cx="5669280" cy="6204042"/>
            <a:chOff x="9542139" y="1387096"/>
            <a:chExt cx="7105702" cy="7775957"/>
          </a:xfrm>
        </p:grpSpPr>
        <p:pic>
          <p:nvPicPr>
            <p:cNvPr id="16" name="Picture 15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EE1BBB71-F602-4B90-A5AF-709D46970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8"/>
            <a:stretch/>
          </p:blipFill>
          <p:spPr>
            <a:xfrm>
              <a:off x="9542139" y="1387096"/>
              <a:ext cx="7081889" cy="3405016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D2EC71B-CA83-4679-8411-5FE9390C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29" y="8296271"/>
              <a:ext cx="7081889" cy="866782"/>
            </a:xfrm>
            <a:prstGeom prst="rect">
              <a:avLst/>
            </a:prstGeom>
          </p:spPr>
        </p:pic>
        <p:pic>
          <p:nvPicPr>
            <p:cNvPr id="18" name="Picture 17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7A292242-86C2-46AD-8C15-D7F89CD64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139" y="4770848"/>
              <a:ext cx="7105702" cy="3529038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639ADAA-30FF-4FEF-BBC7-063888655301}"/>
              </a:ext>
            </a:extLst>
          </p:cNvPr>
          <p:cNvSpPr txBox="1"/>
          <p:nvPr/>
        </p:nvSpPr>
        <p:spPr>
          <a:xfrm>
            <a:off x="0" y="2639415"/>
            <a:ext cx="15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III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5414D7C-7CD6-44DF-A3F0-9AD305ACBC68}"/>
              </a:ext>
            </a:extLst>
          </p:cNvPr>
          <p:cNvGrpSpPr/>
          <p:nvPr/>
        </p:nvGrpSpPr>
        <p:grpSpPr>
          <a:xfrm>
            <a:off x="1676400" y="6544562"/>
            <a:ext cx="6129788" cy="237238"/>
            <a:chOff x="1796712" y="6476473"/>
            <a:chExt cx="6129788" cy="23723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98BD90B-55C2-4F28-B912-4C02141AB3CD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0FA2550-60D3-4F65-9B40-72D4010A2EDF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460B2E1-B420-47CB-A8C1-D5B66A40C3E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5CC5730-606C-444D-8C08-B1231035F90B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536E898-B528-4827-8C20-C67DB7F7A87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D9B59B8-2B23-436A-982D-B58DF7F00AA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E4098AC-6377-43B8-80D6-33A1EEE3FAEB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44B4702-5698-4E6A-8A1E-F9378A484B08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874F00E-E8D1-412B-A1FD-222834BB8F7B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946DE75-1D13-4F4C-8A40-54D71CA6B393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0D327D7-3EF8-43AF-85A6-A57AD1D30167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A8B4665-828F-448E-8DE8-3CC121E4627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B3C6E40-FA6B-43E5-A351-ACEB9C5803C5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47200DD-821A-4C50-8A1F-28F36FF1656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86C7BF9-4914-4C73-8DA9-DB85821D243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9FD4E49-1602-4DA3-8C04-E742437D03F1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01AA1E9-827F-4D02-AEB5-4451A4F5F656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2E2503E-6C2D-410E-A8DE-E9D427DAFB7C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FBB8B8D-4977-43AC-BF52-3A8AFE7F461B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F99644A-910D-4FAA-8987-DCB41A105E0B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C52CE5E-BDF3-4365-A18B-12D1BC4B1CA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71D6D4E-A1F9-4890-AFF9-E23F15EC6AA7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6BE5DC3-1BA5-4200-9EFF-E51802FBA1DF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CB88D40-B453-47E9-B840-1C85D38447A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9F9B14A-ACFE-4795-815F-4BB7CA937DE1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0D6BA08-57D2-4B2F-83CF-819C148B4E3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F47C9DC-D206-42A6-ADE0-9AB0923D0DB0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37C7A95-00FD-4A66-939F-E43988B704C7}"/>
                </a:ext>
              </a:extLst>
            </p:cNvPr>
            <p:cNvGrpSpPr/>
            <p:nvPr/>
          </p:nvGrpSpPr>
          <p:grpSpPr>
            <a:xfrm>
              <a:off x="7010400" y="6477000"/>
              <a:ext cx="916100" cy="230832"/>
              <a:chOff x="8333616" y="1538357"/>
              <a:chExt cx="1113473" cy="2308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A87FB33-0E92-4294-8441-CCCB7803D65B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0EE8ACD-18FE-470C-A777-C820FD352DA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SIFA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E349FB3-3BB2-8B4A-843D-6D37A32E705F}"/>
              </a:ext>
            </a:extLst>
          </p:cNvPr>
          <p:cNvSpPr txBox="1"/>
          <p:nvPr/>
        </p:nvSpPr>
        <p:spPr>
          <a:xfrm>
            <a:off x="108902" y="1416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3731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538F879-42D5-4C5D-9200-56A882D84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/>
          <a:stretch/>
        </p:blipFill>
        <p:spPr>
          <a:xfrm>
            <a:off x="1600200" y="4214280"/>
            <a:ext cx="6991350" cy="16531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3A1D80-304E-A448-90F1-B9D592BB9096}"/>
              </a:ext>
            </a:extLst>
          </p:cNvPr>
          <p:cNvSpPr txBox="1"/>
          <p:nvPr/>
        </p:nvSpPr>
        <p:spPr>
          <a:xfrm>
            <a:off x="108902" y="1416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231D69-405B-4EC8-923E-D25538009A7F}"/>
              </a:ext>
            </a:extLst>
          </p:cNvPr>
          <p:cNvGrpSpPr/>
          <p:nvPr/>
        </p:nvGrpSpPr>
        <p:grpSpPr>
          <a:xfrm>
            <a:off x="1676400" y="6553200"/>
            <a:ext cx="5516109" cy="237238"/>
            <a:chOff x="1796712" y="6476473"/>
            <a:chExt cx="5516109" cy="2372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2ED5B3-97C5-4386-8074-92BDF1F834F1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AFF8186-1D4F-422D-A699-C054A5DD86A1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B7339F-1597-4497-BAFA-652C211562D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3237522-E117-40BA-87D0-81394BB7F38E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DFCDF97-2D6D-4A56-9035-10DD26A9CD0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36A5F54-D353-42D4-AA92-3B3486614DE7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66D6EB-EA23-488A-8ACF-E95D1049A852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BED4D1-EB7B-4D80-8DD7-3CC1B4F52B18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518495-0262-469F-8C44-D858AFE4EBD1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D28C8D-716C-457B-AA2A-79FCD022E013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A1BDCA-E385-40F4-A33E-640BB95905CE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F96B61-4156-4061-AE91-68857A9C154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F5A3BF-06F5-4C85-9B82-FCBA51855D17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977F4F2-AD6C-4379-A117-B4AFF5C852CF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769280-AFB2-437A-A177-9736175587B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A396A0-DE74-4DAA-AE4A-D3065EDFD3BA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2E40B2A-0486-49D9-BF36-5C254E36452E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22FFD0-0E61-41FC-AF19-CA879F843081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60E9F6B-7523-4E7F-9553-D2FC65389581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A2FB2B-DB75-4B3A-847B-F683D56B7CA3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3799A7-D62B-41AA-A393-ABB67ACCA60D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7ED06B-BDA0-4E1D-B943-B6EBF87CFD8F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C46C02-68B1-40D9-8AFD-7BD0EDAFE2C4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7E3B74-1724-44C9-ACE1-539812B10A56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D4266A-1F63-44B5-BD80-A45B35A21C7E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36EC4-307B-42C6-BD91-C250BDF6BF23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62B379-A9A0-4DF1-BAA9-1A14AA8A2FE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  <p:pic>
        <p:nvPicPr>
          <p:cNvPr id="3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55703D34-DBD4-4E03-878B-2313FAC42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62012"/>
            <a:ext cx="6996113" cy="890588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49EF95E-3755-4957-9019-7D8D200B4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33587"/>
            <a:ext cx="6991350" cy="116681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2615F82-07BA-4C83-BE14-1E4A3CF6D08C}"/>
              </a:ext>
            </a:extLst>
          </p:cNvPr>
          <p:cNvSpPr txBox="1"/>
          <p:nvPr/>
        </p:nvSpPr>
        <p:spPr>
          <a:xfrm>
            <a:off x="18999" y="2338387"/>
            <a:ext cx="15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IV-2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614850-D839-4A8D-94CE-0AB612CAA054}"/>
              </a:ext>
            </a:extLst>
          </p:cNvPr>
          <p:cNvSpPr txBox="1"/>
          <p:nvPr/>
        </p:nvSpPr>
        <p:spPr>
          <a:xfrm>
            <a:off x="18998" y="1078562"/>
            <a:ext cx="15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IV-1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FBAE5F-3A41-4D61-A9CB-D5EC23FC15E1}"/>
              </a:ext>
            </a:extLst>
          </p:cNvPr>
          <p:cNvSpPr txBox="1"/>
          <p:nvPr/>
        </p:nvSpPr>
        <p:spPr>
          <a:xfrm>
            <a:off x="18997" y="4787091"/>
            <a:ext cx="15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</a:t>
            </a:r>
          </a:p>
        </p:txBody>
      </p:sp>
    </p:spTree>
    <p:extLst>
      <p:ext uri="{BB962C8B-B14F-4D97-AF65-F5344CB8AC3E}">
        <p14:creationId xmlns:p14="http://schemas.microsoft.com/office/powerpoint/2010/main" val="3088713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03A1D80-304E-A448-90F1-B9D592BB9096}"/>
              </a:ext>
            </a:extLst>
          </p:cNvPr>
          <p:cNvSpPr txBox="1"/>
          <p:nvPr/>
        </p:nvSpPr>
        <p:spPr>
          <a:xfrm>
            <a:off x="108902" y="1416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AB3DB-349E-4C0F-8907-C6FBE192B3F7}"/>
              </a:ext>
            </a:extLst>
          </p:cNvPr>
          <p:cNvSpPr txBox="1"/>
          <p:nvPr/>
        </p:nvSpPr>
        <p:spPr>
          <a:xfrm>
            <a:off x="16329" y="381000"/>
            <a:ext cx="155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1C54B-868B-437A-9BDE-CC8FF1E6682D}"/>
              </a:ext>
            </a:extLst>
          </p:cNvPr>
          <p:cNvSpPr txBox="1"/>
          <p:nvPr/>
        </p:nvSpPr>
        <p:spPr>
          <a:xfrm>
            <a:off x="10886" y="2209800"/>
            <a:ext cx="155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VI-2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2D39BA-3061-4939-B0AA-4C4875647A5B}"/>
              </a:ext>
            </a:extLst>
          </p:cNvPr>
          <p:cNvGrpSpPr>
            <a:grpSpLocks noChangeAspect="1"/>
          </p:cNvGrpSpPr>
          <p:nvPr/>
        </p:nvGrpSpPr>
        <p:grpSpPr>
          <a:xfrm>
            <a:off x="1524000" y="48365"/>
            <a:ext cx="6323718" cy="6498429"/>
            <a:chOff x="2133600" y="147119"/>
            <a:chExt cx="7012442" cy="7206181"/>
          </a:xfrm>
        </p:grpSpPr>
        <p:pic>
          <p:nvPicPr>
            <p:cNvPr id="3" name="Picture 2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6553913C-0040-4A62-B0EC-051D5B64B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47119"/>
              <a:ext cx="6996113" cy="1166813"/>
            </a:xfrm>
            <a:prstGeom prst="rect">
              <a:avLst/>
            </a:prstGeom>
          </p:spPr>
        </p:pic>
        <p:pic>
          <p:nvPicPr>
            <p:cNvPr id="5" name="Picture 4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FB2F08E6-52CD-4C94-81EC-EB8366C0C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38262"/>
              <a:ext cx="6991350" cy="3386138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BA608487-3C5E-44B0-9332-616B97FF5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929" y="4800600"/>
              <a:ext cx="6996113" cy="25527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D7DA59-6A12-4C84-B2DB-FCE863A774D6}"/>
              </a:ext>
            </a:extLst>
          </p:cNvPr>
          <p:cNvSpPr txBox="1"/>
          <p:nvPr/>
        </p:nvSpPr>
        <p:spPr>
          <a:xfrm>
            <a:off x="-16328" y="5040868"/>
            <a:ext cx="155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24C79A-7928-4A64-B84E-B630ACFE8EBE}"/>
              </a:ext>
            </a:extLst>
          </p:cNvPr>
          <p:cNvGrpSpPr/>
          <p:nvPr/>
        </p:nvGrpSpPr>
        <p:grpSpPr>
          <a:xfrm>
            <a:off x="1676400" y="6553200"/>
            <a:ext cx="5516109" cy="237238"/>
            <a:chOff x="1796712" y="6476473"/>
            <a:chExt cx="5516109" cy="23723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7A1D61B-9D83-4566-8997-36DD3493F0C5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EC56370-891B-41A9-9839-813C200A371B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0FA260-E994-4AF7-840A-75A924D17D3D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A35980-BD22-4A92-805E-D1D354FBA911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97C4DB-591A-485A-9633-20D12CF7073C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E4E77C-A329-4E3C-A0ED-01EFC3FA0606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E24677D-2FA4-4368-9870-680F247A8760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ED2ADF-C72B-40F4-81BC-5A0BD005CCB7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181927-6FB7-47F2-9902-7FBB43ED176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6E487CB-8DC6-4AA6-A76F-8607C4A4E3D6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355387A-9403-46A4-A840-D9B7FE477466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111CAF-2BA2-4BC4-B89B-E0B8044114C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203AB8-074F-433B-871C-1B7B52209AAC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7F72B3-1C55-4F03-BEBE-39271256E74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25D47A-AF0D-4604-B506-FCA59DB9C02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B3EE33-BA2F-4405-BB03-7288643C8EAF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422473D-BDB6-42F2-A8C6-EEF5E6C2B769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B825641-E431-446B-A3B5-E65EF1EF0BB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FA7100C-E181-4062-8EF6-96A1D2013881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A618FD-1042-47D1-BEDA-3ABF2E1DB366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90CB87-C27D-41A0-B415-28BE630A7A70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24AF43D-4271-467E-ADDA-62D34F5B0B3D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C34AFB-216E-4001-BE35-DA6CA7778A95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CA9E75-A788-4386-9B58-2770FCFD818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F66CD0F-270D-47CF-981D-9A506545A662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31A8EEA-AED2-482D-AE90-EC065BB0ED5C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98F369-9B79-44C3-8F08-5414D92B5453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75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55141-81EE-4801-9706-EB073F1D7D14}"/>
              </a:ext>
            </a:extLst>
          </p:cNvPr>
          <p:cNvGrpSpPr>
            <a:grpSpLocks noChangeAspect="1"/>
          </p:cNvGrpSpPr>
          <p:nvPr/>
        </p:nvGrpSpPr>
        <p:grpSpPr>
          <a:xfrm>
            <a:off x="1621630" y="533400"/>
            <a:ext cx="6226970" cy="5416045"/>
            <a:chOff x="2155030" y="152400"/>
            <a:chExt cx="7003257" cy="609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4CAAE3-2CF2-42DD-9500-056411B45961}"/>
                </a:ext>
              </a:extLst>
            </p:cNvPr>
            <p:cNvGrpSpPr/>
            <p:nvPr/>
          </p:nvGrpSpPr>
          <p:grpSpPr>
            <a:xfrm>
              <a:off x="2155030" y="152400"/>
              <a:ext cx="7000875" cy="4464608"/>
              <a:chOff x="2155030" y="152400"/>
              <a:chExt cx="7000875" cy="4464608"/>
            </a:xfrm>
          </p:grpSpPr>
          <p:pic>
            <p:nvPicPr>
              <p:cNvPr id="5" name="Picture 4" descr="A screenshot of a cell phone&#10;&#10;Description generated with high confidence">
                <a:extLst>
                  <a:ext uri="{FF2B5EF4-FFF2-40B4-BE49-F238E27FC236}">
                    <a16:creationId xmlns:a16="http://schemas.microsoft.com/office/drawing/2014/main" id="{291AECE8-EC27-4A39-B6A0-F4D41310E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6937" y="152400"/>
                <a:ext cx="6977063" cy="3381375"/>
              </a:xfrm>
              <a:prstGeom prst="rect">
                <a:avLst/>
              </a:prstGeom>
            </p:spPr>
          </p:pic>
          <p:pic>
            <p:nvPicPr>
              <p:cNvPr id="7" name="Picture 6" descr="A screenshot of a cell phone&#10;&#10;Description generated with high confidence">
                <a:extLst>
                  <a:ext uri="{FF2B5EF4-FFF2-40B4-BE49-F238E27FC236}">
                    <a16:creationId xmlns:a16="http://schemas.microsoft.com/office/drawing/2014/main" id="{FEC5C6D9-F318-4701-8148-0871CB9AF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030" y="3559733"/>
                <a:ext cx="7000875" cy="105727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046AF-F31F-4B93-935D-6102874CE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37" y="4800600"/>
              <a:ext cx="6991350" cy="144303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2C86E2-E15A-478C-B105-F9B27A345272}"/>
              </a:ext>
            </a:extLst>
          </p:cNvPr>
          <p:cNvSpPr txBox="1"/>
          <p:nvPr/>
        </p:nvSpPr>
        <p:spPr>
          <a:xfrm>
            <a:off x="0" y="204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VIII-1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23052-66CA-4B52-B991-1518E04BD0C7}"/>
              </a:ext>
            </a:extLst>
          </p:cNvPr>
          <p:cNvSpPr txBox="1"/>
          <p:nvPr/>
        </p:nvSpPr>
        <p:spPr>
          <a:xfrm>
            <a:off x="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VIII-2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1255A6-44B9-46A0-AAD5-FD6E14960C8D}"/>
              </a:ext>
            </a:extLst>
          </p:cNvPr>
          <p:cNvGrpSpPr/>
          <p:nvPr/>
        </p:nvGrpSpPr>
        <p:grpSpPr>
          <a:xfrm>
            <a:off x="1676400" y="6553200"/>
            <a:ext cx="5516109" cy="237238"/>
            <a:chOff x="1796712" y="6476473"/>
            <a:chExt cx="5516109" cy="23723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1A6237-F160-424B-8F1D-DD24B9768717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7810B9A-2C5E-451F-A7C9-693A7813A02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20504D-7C90-4CC8-A400-E49CC79E50F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9EB31F-9A21-4ACA-9D15-62442ECC7E24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6E25BB-B955-4703-AE45-E13D4458584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FA0F9AD-DCA0-4093-9DB0-AEB79411086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756E51-F817-4B64-BD4A-482F9CDA191B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DF59AD-7F44-43AF-BB73-064A4967EA99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0BB2D0-F824-4C4B-9C6B-81FEB796415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0125194-B636-4F27-B7D5-52BD4372EDFE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AAEA1B4-A06C-41C8-9988-6DEB996E6A2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CE72BF-103D-4E75-B3DB-B38A8884158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F49114-6803-4F54-8726-FEEFDDF47644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0B7443-9B05-4B94-A5B9-9CB483D16884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9039F4-A7AA-4C0C-A7EC-BA0E3548A7E8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91B33C-77A5-4ED9-B995-D3EEFEE16F99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0E4A30-6FE9-4375-81F7-2CB169D68038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BB67BD-D820-47C0-A290-E8A86CD83A5B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7E990D-577C-4614-A99B-51D266F6F76D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A82625D-EEC9-4F61-9BBE-A87B7D1EC7E3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854645-813C-49CF-BBEA-8202C94DEDF8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206165-81ED-45A5-AB53-CA06FA14ED4D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73CA2D0-1AA7-497C-BC3E-B4902F869FE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0459CF-1C2D-4FBB-BA05-D857BEA49B9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24867A0-F040-49FB-AD25-C84B9376DEB3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3254FAE-14E1-441F-9148-078E9A4308AF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96E6D4-C26F-4DC1-BF03-ADA9A660D59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78A7F12-8D50-4ED0-8186-6804ABDFBCE4}"/>
              </a:ext>
            </a:extLst>
          </p:cNvPr>
          <p:cNvSpPr txBox="1"/>
          <p:nvPr/>
        </p:nvSpPr>
        <p:spPr>
          <a:xfrm>
            <a:off x="108902" y="1416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3974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E3D8766-F47C-4DA9-B159-DE7B56DB0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>
          <a:xfrm>
            <a:off x="1570491" y="304800"/>
            <a:ext cx="5363709" cy="1300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676C35-1EAA-4014-B0BF-592E24AAEAAA}"/>
              </a:ext>
            </a:extLst>
          </p:cNvPr>
          <p:cNvSpPr txBox="1"/>
          <p:nvPr/>
        </p:nvSpPr>
        <p:spPr>
          <a:xfrm>
            <a:off x="0" y="838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IX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6AE82-02AE-4AFA-B300-CC8385F628C1}"/>
              </a:ext>
            </a:extLst>
          </p:cNvPr>
          <p:cNvGrpSpPr/>
          <p:nvPr/>
        </p:nvGrpSpPr>
        <p:grpSpPr>
          <a:xfrm>
            <a:off x="1676400" y="6553200"/>
            <a:ext cx="5516109" cy="237238"/>
            <a:chOff x="1796712" y="6476473"/>
            <a:chExt cx="5516109" cy="237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5BBAB25-68B6-4A2F-9886-F1311F70903E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412A5A-131B-4BFE-BF90-4984613CE507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01DB23-8297-4E3E-AD15-8C94F709FED0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796ED8-1870-4A61-BC29-87C84C326630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52C12D-FCAE-4B8C-B3E6-568BD22F8C9E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111DF0F-AE14-4601-9A97-341185F502E0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3B5FF0-B440-41AA-8723-566FD645B4F4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ABA12E9-EAF1-4E8C-A724-7072B9CBD143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72FE47-52A3-4DD3-90DA-528D42B37EC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665EDC-1E16-4B85-B105-F2773F8909FB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6C6E53D-D11C-475C-B38C-1076AA471001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AD448D-2F97-488E-BF03-AFB810EE285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B3BED19-181F-4D51-8A1E-C87B315FFF66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F0037AE-08C0-4842-9F69-F450B948393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31E416-11D2-43C7-8850-C9FD62CFCB0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1F0F63-C003-4B7C-B879-8ABA46BCF984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DAF959E-5ADE-40DC-AF8B-0763CD50840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4BB4BE-DC47-44C7-ADC7-9D1E4C9F06B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FBE5AAC-F4A2-4520-90D3-18A7C4B7A0F4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4B06BC-3EDF-40D5-876E-679BA89C09E8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74A1EB-3672-4695-8DA1-F4A2D7554401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B970A7-5F44-419B-A03A-F27359A38722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A4C41F-D74A-4EBF-AB50-90F1D5E6213E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567B1B-D070-4C1D-B912-8B77E382256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955C2F-6F21-4C39-B1A4-0B11BCDF44E8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AA0189-770A-46C5-833A-A85C8F755250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0DFD70-86A5-447D-A786-5079995E18B8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DA5C89-2A41-44DC-8C51-D341FC89FF70}"/>
              </a:ext>
            </a:extLst>
          </p:cNvPr>
          <p:cNvGrpSpPr>
            <a:grpSpLocks noChangeAspect="1"/>
          </p:cNvGrpSpPr>
          <p:nvPr/>
        </p:nvGrpSpPr>
        <p:grpSpPr>
          <a:xfrm>
            <a:off x="1565728" y="1740918"/>
            <a:ext cx="4827378" cy="4748403"/>
            <a:chOff x="1824037" y="2362200"/>
            <a:chExt cx="6986588" cy="6872288"/>
          </a:xfrm>
        </p:grpSpPr>
        <p:pic>
          <p:nvPicPr>
            <p:cNvPr id="36" name="Picture 35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B70C2BA8-6D65-48B4-A217-B18401668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362200"/>
              <a:ext cx="6981825" cy="6191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A5873B3-E817-4D6B-9751-366708CC1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052762"/>
              <a:ext cx="6981825" cy="1443038"/>
            </a:xfrm>
            <a:prstGeom prst="rect">
              <a:avLst/>
            </a:prstGeom>
          </p:spPr>
        </p:pic>
        <p:pic>
          <p:nvPicPr>
            <p:cNvPr id="40" name="Picture 39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9AF97D0C-B6FB-4028-8C03-7A0E6284C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37" y="4562475"/>
              <a:ext cx="6986588" cy="3514725"/>
            </a:xfrm>
            <a:prstGeom prst="rect">
              <a:avLst/>
            </a:prstGeom>
          </p:spPr>
        </p:pic>
        <p:pic>
          <p:nvPicPr>
            <p:cNvPr id="42" name="Picture 41" descr="A picture containing screenshot&#10;&#10;Description generated with very high confidence">
              <a:extLst>
                <a:ext uri="{FF2B5EF4-FFF2-40B4-BE49-F238E27FC236}">
                  <a16:creationId xmlns:a16="http://schemas.microsoft.com/office/drawing/2014/main" id="{EF0392A6-0181-4092-8898-F157CFD3C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37" y="8077200"/>
              <a:ext cx="6986588" cy="1157288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01ED352-14A7-4566-9FA9-543B166F8DF5}"/>
              </a:ext>
            </a:extLst>
          </p:cNvPr>
          <p:cNvSpPr txBox="1"/>
          <p:nvPr/>
        </p:nvSpPr>
        <p:spPr>
          <a:xfrm>
            <a:off x="0" y="245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X-2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61E216-56F4-4F32-A7B3-B8719F676089}"/>
              </a:ext>
            </a:extLst>
          </p:cNvPr>
          <p:cNvSpPr txBox="1"/>
          <p:nvPr/>
        </p:nvSpPr>
        <p:spPr>
          <a:xfrm>
            <a:off x="17779" y="1688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X-1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5B87FC-9057-414F-BF90-4A26374BE0F6}"/>
              </a:ext>
            </a:extLst>
          </p:cNvPr>
          <p:cNvSpPr txBox="1"/>
          <p:nvPr/>
        </p:nvSpPr>
        <p:spPr>
          <a:xfrm>
            <a:off x="0" y="411656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X-3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38E9FC-1C3C-4E20-BABE-194AD211C4AB}"/>
              </a:ext>
            </a:extLst>
          </p:cNvPr>
          <p:cNvSpPr txBox="1"/>
          <p:nvPr/>
        </p:nvSpPr>
        <p:spPr>
          <a:xfrm>
            <a:off x="0" y="585937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X-4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E1008A-6C03-4EAB-B608-DF678CF28183}"/>
              </a:ext>
            </a:extLst>
          </p:cNvPr>
          <p:cNvSpPr txBox="1"/>
          <p:nvPr/>
        </p:nvSpPr>
        <p:spPr>
          <a:xfrm>
            <a:off x="108902" y="14167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7002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0A83A63-DEE5-754A-A69D-FF5EFD8D6219}"/>
              </a:ext>
            </a:extLst>
          </p:cNvPr>
          <p:cNvSpPr txBox="1"/>
          <p:nvPr/>
        </p:nvSpPr>
        <p:spPr>
          <a:xfrm>
            <a:off x="108902" y="14167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B9682A-7740-44FF-A0B7-0ECA43C76AA7}"/>
              </a:ext>
            </a:extLst>
          </p:cNvPr>
          <p:cNvGrpSpPr>
            <a:grpSpLocks noChangeAspect="1"/>
          </p:cNvGrpSpPr>
          <p:nvPr/>
        </p:nvGrpSpPr>
        <p:grpSpPr>
          <a:xfrm>
            <a:off x="1600200" y="113373"/>
            <a:ext cx="4368031" cy="6520051"/>
            <a:chOff x="1362906" y="109349"/>
            <a:chExt cx="7124700" cy="10634861"/>
          </a:xfrm>
        </p:grpSpPr>
        <p:pic>
          <p:nvPicPr>
            <p:cNvPr id="3" name="Picture 2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71CB2246-2835-4704-AD33-4097ED7BE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09349"/>
              <a:ext cx="7105650" cy="3243263"/>
            </a:xfrm>
            <a:prstGeom prst="rect">
              <a:avLst/>
            </a:prstGeom>
          </p:spPr>
        </p:pic>
        <p:pic>
          <p:nvPicPr>
            <p:cNvPr id="5" name="Picture 4" descr="A screenshot of a computer&#10;&#10;Description generated with high confidence">
              <a:extLst>
                <a:ext uri="{FF2B5EF4-FFF2-40B4-BE49-F238E27FC236}">
                  <a16:creationId xmlns:a16="http://schemas.microsoft.com/office/drawing/2014/main" id="{EEF81A36-663C-451A-B10C-87A4B44EC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428" y="3377732"/>
              <a:ext cx="7110413" cy="3538538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5B26C4A0-42EC-44F7-8174-CF1FF79E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906" y="6957862"/>
              <a:ext cx="7124700" cy="3409950"/>
            </a:xfrm>
            <a:prstGeom prst="rect">
              <a:avLst/>
            </a:prstGeom>
          </p:spPr>
        </p:pic>
        <p:pic>
          <p:nvPicPr>
            <p:cNvPr id="9" name="Picture 8" descr="A picture containing device, gauge&#10;&#10;Description generated with high confidence">
              <a:extLst>
                <a:ext uri="{FF2B5EF4-FFF2-40B4-BE49-F238E27FC236}">
                  <a16:creationId xmlns:a16="http://schemas.microsoft.com/office/drawing/2014/main" id="{FCB15262-DF3D-4209-A407-8A4C74327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428" y="10387022"/>
              <a:ext cx="6996113" cy="35718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0AED16-6F33-4E52-890C-5FA903203DF2}"/>
              </a:ext>
            </a:extLst>
          </p:cNvPr>
          <p:cNvGrpSpPr/>
          <p:nvPr/>
        </p:nvGrpSpPr>
        <p:grpSpPr>
          <a:xfrm>
            <a:off x="1676400" y="6629400"/>
            <a:ext cx="5516109" cy="237238"/>
            <a:chOff x="1796712" y="6476473"/>
            <a:chExt cx="5516109" cy="2372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0B311-99C9-42AC-B54B-CFBFB80EEC12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2FB8FB5-9384-4DBA-9EE9-A37AEEC0E72C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C86729-EDA5-4C2B-885A-F8C7C7527E2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69AD85-FA0C-4E30-BCD8-3B6A8E9A0A50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8FA29B6-EA8E-4B2D-B827-CB30A39C786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D0C39D-B511-4760-AC4D-D41E3904EA3A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E6DAF-E1A4-46C8-9C8F-B38C48E23D23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822C7A2-2FC9-466E-8DFF-01ED7AD096D1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8731D5-7CFC-441E-A9BC-378CB42A637A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BA1F72-E35A-4831-AD88-A22011802B21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4D6E309-9F69-491C-A7C9-2AC8BA4F723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BCAF9A-8CF3-4298-9F44-E63F68AF10C6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F701C3-7838-4741-838E-4F9E91B41A97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E168EB0-13D7-4DCD-B5F0-1434F36C358E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57CD22-22A6-43E4-AA07-96D4BC21FFA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A6AD8FC-00E7-4B3A-A7E0-A41C57263050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E86FF5F-6DA8-4CF5-B7A1-86E80D9F7A7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2BE2EB-AB63-4CF6-A4B4-D9A7DF253AF2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0360A3-659D-4B76-AB63-605F2C58267B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7A4FC7-1F33-4D84-81F5-82067EC1503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FCE624-26D8-4949-A530-BF6D356C68A2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BB8C244-9489-4BAC-BE4A-6E21CA90C55C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9B8599-215A-4E45-895F-A06FD54AB25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CF23BF-8DB7-4530-9B5E-3E83A13E92CD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0E7877-CF30-4C5C-BAD2-C51E5B95BF14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FD75CE8-1BD4-45B0-B324-5AC7BC7DF24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6A909F-92D5-4514-965E-B4FD8D27D328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837883B-2644-425F-8CAC-E76D7265245C}"/>
              </a:ext>
            </a:extLst>
          </p:cNvPr>
          <p:cNvSpPr txBox="1"/>
          <p:nvPr/>
        </p:nvSpPr>
        <p:spPr>
          <a:xfrm>
            <a:off x="0" y="265578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XI-1</a:t>
            </a:r>
          </a:p>
        </p:txBody>
      </p:sp>
    </p:spTree>
    <p:extLst>
      <p:ext uri="{BB962C8B-B14F-4D97-AF65-F5344CB8AC3E}">
        <p14:creationId xmlns:p14="http://schemas.microsoft.com/office/powerpoint/2010/main" val="12339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12D4F2-FF0B-425C-AA18-7D4743389EA2}"/>
              </a:ext>
            </a:extLst>
          </p:cNvPr>
          <p:cNvSpPr txBox="1"/>
          <p:nvPr/>
        </p:nvSpPr>
        <p:spPr>
          <a:xfrm>
            <a:off x="228600" y="682823"/>
            <a:ext cx="119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86EB28-066F-459D-852A-1BB581650C65}"/>
              </a:ext>
            </a:extLst>
          </p:cNvPr>
          <p:cNvSpPr txBox="1"/>
          <p:nvPr/>
        </p:nvSpPr>
        <p:spPr>
          <a:xfrm>
            <a:off x="228600" y="4543331"/>
            <a:ext cx="1101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79C9D-F9EB-4975-AF1C-8F5C6FCD4F0F}"/>
              </a:ext>
            </a:extLst>
          </p:cNvPr>
          <p:cNvSpPr txBox="1"/>
          <p:nvPr/>
        </p:nvSpPr>
        <p:spPr>
          <a:xfrm>
            <a:off x="228600" y="163967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5E61BA9-AC65-4F3A-ADB1-277443E4ADD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05309" y="124238"/>
          <a:ext cx="6816955" cy="239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Acrobat Document" r:id="rId4" imgW="10732320" imgH="3751920" progId="AcroExch.Document.DC">
                  <p:embed/>
                </p:oleObj>
              </mc:Choice>
              <mc:Fallback>
                <p:oleObj name="Acrobat Document" r:id="rId4" imgW="10732320" imgH="375192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5E61BA9-AC65-4F3A-ADB1-277443E4A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5309" y="124238"/>
                        <a:ext cx="6816955" cy="239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F9014A6-DED8-4F22-9C1C-4297880D762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9200" y="2590800"/>
          <a:ext cx="6553200" cy="426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Acrobat Document" r:id="rId6" imgW="10732320" imgH="6967800" progId="AcroExch.Document.DC">
                  <p:embed/>
                </p:oleObj>
              </mc:Choice>
              <mc:Fallback>
                <p:oleObj name="Acrobat Document" r:id="rId6" imgW="10732320" imgH="69678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F9014A6-DED8-4F22-9C1C-4297880D7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2590800"/>
                        <a:ext cx="6553200" cy="426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08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0A83A63-DEE5-754A-A69D-FF5EFD8D6219}"/>
              </a:ext>
            </a:extLst>
          </p:cNvPr>
          <p:cNvSpPr txBox="1"/>
          <p:nvPr/>
        </p:nvSpPr>
        <p:spPr>
          <a:xfrm>
            <a:off x="108902" y="14167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5A4F150-E050-4898-864B-77E914D95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1143000"/>
            <a:ext cx="6996113" cy="614363"/>
          </a:xfrm>
          <a:prstGeom prst="rect">
            <a:avLst/>
          </a:prstGeom>
        </p:spPr>
      </p:pic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E3F3D494-B05D-4EE5-A6E3-8959CFADF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2495550"/>
            <a:ext cx="6991350" cy="75247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D635FD3-068A-44E7-B989-8622FC94F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9" y="3962400"/>
            <a:ext cx="6986588" cy="1576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3FCD8-7FBC-4B59-A8FD-73F8346D14C2}"/>
              </a:ext>
            </a:extLst>
          </p:cNvPr>
          <p:cNvSpPr txBox="1"/>
          <p:nvPr/>
        </p:nvSpPr>
        <p:spPr>
          <a:xfrm>
            <a:off x="-1941" y="122062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9EFA7-C42F-4519-AB94-079F46FA9993}"/>
              </a:ext>
            </a:extLst>
          </p:cNvPr>
          <p:cNvSpPr txBox="1"/>
          <p:nvPr/>
        </p:nvSpPr>
        <p:spPr>
          <a:xfrm>
            <a:off x="0" y="262228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XI-3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FBE26-7CAA-4BDA-B0F3-1BCD465AEF49}"/>
              </a:ext>
            </a:extLst>
          </p:cNvPr>
          <p:cNvSpPr txBox="1"/>
          <p:nvPr/>
        </p:nvSpPr>
        <p:spPr>
          <a:xfrm>
            <a:off x="0" y="4431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XI-4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077A8-F610-4A91-849B-3B183C754F70}"/>
              </a:ext>
            </a:extLst>
          </p:cNvPr>
          <p:cNvGrpSpPr/>
          <p:nvPr/>
        </p:nvGrpSpPr>
        <p:grpSpPr>
          <a:xfrm>
            <a:off x="1676400" y="6629400"/>
            <a:ext cx="5516109" cy="237238"/>
            <a:chOff x="1796712" y="6476473"/>
            <a:chExt cx="5516109" cy="2372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FB80C2-7C1C-464C-A877-627DFA8E368B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7CDDBCC-7402-4BCB-A8CD-879F9AC926C1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B6A04B-62BA-4A9D-9F5D-FAD8EFDB480B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0D1816-252D-49D0-8A83-205348BE5237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C38EFF-108A-47AC-B804-1D325C0BE3D9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639BD17-13D3-4FE0-9705-C812F3F7379A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B00CA2-F465-4520-BC6C-CF4CF55D7058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BB38D2-1532-468D-A3BA-08E434D6FF38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6A1CBF-426A-4B1D-8947-1C498333861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AEB7BCD-0E2F-461B-92E6-B1FC3787D505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F9A45F6-86E7-470B-A9F0-349F211E0C35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FD64E3-A425-4DBF-9435-41B627894F38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E9E62C-94D3-4006-8F07-7E33DC76D5A5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7C875C-130F-4294-8F43-11D0E3621A22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0D9D48-4EB8-43D0-B5ED-A9D136BF6BA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B224E1-88B4-42F9-9E74-22132C665E55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C03C2E-E076-4508-9AD2-4E8194C93E5E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B3E616-AD8C-422E-85BF-75B491AA1D3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36A0CB-FFE4-4852-8A06-A6C9AEEEC631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2B7E7BB-28DD-49DE-9595-58B9FE6F0A7C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E22330-4B50-4F61-B034-AE7BABAC5A8B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4D3D2F6-89BF-466D-BD92-2F6F784F2E19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978E7E-6435-4D70-8415-1536CAAAD5CB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034165-7D89-498C-9FB7-E0C0C5DCDF3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7D6251-AE53-48A5-A24B-1EE605B0BEC1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155B70C-0B48-42D5-BCC2-92C7B4B0DA04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90B188-8B7A-4BAF-8202-C2815F1A8A80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2527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73FB7B-5234-714E-96EA-1BB2C26A28F5}"/>
              </a:ext>
            </a:extLst>
          </p:cNvPr>
          <p:cNvSpPr txBox="1"/>
          <p:nvPr/>
        </p:nvSpPr>
        <p:spPr>
          <a:xfrm>
            <a:off x="108902" y="14167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D2E818-DA91-4C1B-87D4-9DB068FE70FB}"/>
              </a:ext>
            </a:extLst>
          </p:cNvPr>
          <p:cNvGrpSpPr>
            <a:grpSpLocks noChangeAspect="1"/>
          </p:cNvGrpSpPr>
          <p:nvPr/>
        </p:nvGrpSpPr>
        <p:grpSpPr>
          <a:xfrm>
            <a:off x="1651799" y="127115"/>
            <a:ext cx="4215601" cy="6502285"/>
            <a:chOff x="1515428" y="127115"/>
            <a:chExt cx="7004685" cy="10804263"/>
          </a:xfrm>
        </p:grpSpPr>
        <p:pic>
          <p:nvPicPr>
            <p:cNvPr id="3" name="Picture 2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3A92CCBA-83A9-4C27-B4A4-4324DBAE7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27115"/>
              <a:ext cx="6996113" cy="3243263"/>
            </a:xfrm>
            <a:prstGeom prst="rect">
              <a:avLst/>
            </a:prstGeom>
          </p:spPr>
        </p:pic>
        <p:pic>
          <p:nvPicPr>
            <p:cNvPr id="5" name="Picture 4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56859101-A984-4526-8C9A-A5602F97F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238" y="3418242"/>
              <a:ext cx="7000875" cy="3538538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B908D0CD-DF84-4392-BA24-55BFE007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428" y="6983882"/>
              <a:ext cx="6996113" cy="3538538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7812ABB0-1E32-4638-B866-E0936D23A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621" y="10559903"/>
              <a:ext cx="7000875" cy="37147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566946D-80FE-44D5-B3B4-B424A024EDB5}"/>
              </a:ext>
            </a:extLst>
          </p:cNvPr>
          <p:cNvSpPr txBox="1"/>
          <p:nvPr/>
        </p:nvSpPr>
        <p:spPr>
          <a:xfrm>
            <a:off x="0" y="307738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XII-1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0A3D1-B955-410C-A01E-B1ABC8BD053A}"/>
              </a:ext>
            </a:extLst>
          </p:cNvPr>
          <p:cNvGrpSpPr/>
          <p:nvPr/>
        </p:nvGrpSpPr>
        <p:grpSpPr>
          <a:xfrm>
            <a:off x="1676400" y="6629400"/>
            <a:ext cx="5516109" cy="237238"/>
            <a:chOff x="1796712" y="6476473"/>
            <a:chExt cx="5516109" cy="23723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8907C8-791F-470E-A2D7-54CE9AFE6B30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3DCC9A-D7F4-400A-9C83-C92A6E263913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7E21C8-3453-43E0-A122-88B6638CF8D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93C1F7-3E33-4108-B75D-06ED99E987B0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AEC4E1-FD2F-4B5F-9195-18B527215057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AEBB69E-DE64-4B26-B8F1-F1F23B0B9C5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2E1325-85C8-4FE1-A238-614442C89591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0E681D-298E-4575-A7FE-84F60EE5A75A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02A6F9-0994-472B-AE44-16CB517F7A06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D4ADEC-F241-4B94-9226-BE9DDFAFA71B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803487-9F7D-4D4B-B7C8-E9930CF3A12F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D593EC-F7EF-4C07-A67A-571D9A16699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3343FD-2ADA-4EF3-8E1F-16C210959B22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5281B78-F171-47A6-8D27-3A446606A310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396417-E6D5-4ABA-8259-E169626074F1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FF5D76C-02A8-48D4-B087-EA8E40252FFF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E7FF4C-06FC-4EEB-A83F-332EF9B780A3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64BB02-5BD8-4571-88EB-E16EC40CE22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7B31844-29CC-45A2-B2BF-A0341136C854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B7CC3C-89C2-41C4-A930-D100CD653AD8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CFF03E-211B-4069-BD5E-FB22F68AB8D3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8DC8F5-69EE-4F45-8F57-46CAE9C164AD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043DA6-A927-489F-B395-E69DB488E2BE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82C2B6-5531-44B8-BD0A-979CC151653E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622477-DD27-45B7-A215-094CD69DB3A0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8BDAD2B-F3B0-439D-81AB-484E135F227D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5DA406-2582-45F4-BF69-4FCA083E1A29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0812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73FB7B-5234-714E-96EA-1BB2C26A28F5}"/>
              </a:ext>
            </a:extLst>
          </p:cNvPr>
          <p:cNvSpPr txBox="1"/>
          <p:nvPr/>
        </p:nvSpPr>
        <p:spPr>
          <a:xfrm>
            <a:off x="108902" y="1416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CCC0C1-7A55-4B9B-97A3-B53D03BDD8AB}"/>
              </a:ext>
            </a:extLst>
          </p:cNvPr>
          <p:cNvGrpSpPr>
            <a:grpSpLocks noChangeAspect="1"/>
          </p:cNvGrpSpPr>
          <p:nvPr/>
        </p:nvGrpSpPr>
        <p:grpSpPr>
          <a:xfrm>
            <a:off x="1600200" y="71437"/>
            <a:ext cx="6068964" cy="6253163"/>
            <a:chOff x="2145505" y="71437"/>
            <a:chExt cx="7005638" cy="7218266"/>
          </a:xfrm>
        </p:grpSpPr>
        <p:pic>
          <p:nvPicPr>
            <p:cNvPr id="3" name="Picture 2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EE8CF888-F870-4991-96E5-B578B9084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650" y="71437"/>
              <a:ext cx="6991350" cy="3386138"/>
            </a:xfrm>
            <a:prstGeom prst="rect">
              <a:avLst/>
            </a:prstGeom>
          </p:spPr>
        </p:pic>
        <p:pic>
          <p:nvPicPr>
            <p:cNvPr id="5" name="Picture 4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D940375B-0A18-4AD1-BEAB-AE665C8A9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887" y="3476625"/>
              <a:ext cx="7000875" cy="3548063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394D621A-0E53-4EF2-9C11-1D5FABD69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505" y="7065865"/>
              <a:ext cx="7005638" cy="22383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CE8854-E3EB-4C42-9B01-94303CC4BBBC}"/>
              </a:ext>
            </a:extLst>
          </p:cNvPr>
          <p:cNvSpPr txBox="1"/>
          <p:nvPr/>
        </p:nvSpPr>
        <p:spPr>
          <a:xfrm>
            <a:off x="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XII-2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480ABD-124A-4977-8D87-2C27E61208B0}"/>
              </a:ext>
            </a:extLst>
          </p:cNvPr>
          <p:cNvGrpSpPr/>
          <p:nvPr/>
        </p:nvGrpSpPr>
        <p:grpSpPr>
          <a:xfrm>
            <a:off x="1676400" y="6629400"/>
            <a:ext cx="5516109" cy="237238"/>
            <a:chOff x="1796712" y="6476473"/>
            <a:chExt cx="5516109" cy="2372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68467A-42B8-43B5-822C-BF9D1BEBBAAD}"/>
                </a:ext>
              </a:extLst>
            </p:cNvPr>
            <p:cNvGrpSpPr/>
            <p:nvPr/>
          </p:nvGrpSpPr>
          <p:grpSpPr>
            <a:xfrm>
              <a:off x="1796712" y="6482879"/>
              <a:ext cx="916100" cy="230832"/>
              <a:chOff x="8333616" y="1538357"/>
              <a:chExt cx="1113473" cy="23083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8BB48EF-1C56-46BC-B879-C2D7310A597F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353FE5-08B8-439C-A702-BDC1271002B7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9CC2AE-38CB-4D75-B76F-CA04B4A36634}"/>
                </a:ext>
              </a:extLst>
            </p:cNvPr>
            <p:cNvGrpSpPr/>
            <p:nvPr/>
          </p:nvGrpSpPr>
          <p:grpSpPr>
            <a:xfrm>
              <a:off x="2353553" y="6482879"/>
              <a:ext cx="916100" cy="230832"/>
              <a:chOff x="8333616" y="1538357"/>
              <a:chExt cx="1113473" cy="23083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FF2561E-1AB3-481A-9607-9A1234040ED5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9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44F414-E656-4994-B43D-02E45A8461D5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LRRNT_2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946328F-E1F4-4480-86CA-56BBAE7EC5C3}"/>
                </a:ext>
              </a:extLst>
            </p:cNvPr>
            <p:cNvGrpSpPr/>
            <p:nvPr/>
          </p:nvGrpSpPr>
          <p:grpSpPr>
            <a:xfrm>
              <a:off x="3090412" y="6482879"/>
              <a:ext cx="916100" cy="230832"/>
              <a:chOff x="8333616" y="1538357"/>
              <a:chExt cx="1113473" cy="2308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EC8FC6D-DADC-4634-89CF-6D33B1B36079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72E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3816A0-4655-4195-9D9E-354A7ADA9A16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LRR_3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7B46B7-9671-4C7F-A0EE-348954A185AD}"/>
                </a:ext>
              </a:extLst>
            </p:cNvPr>
            <p:cNvGrpSpPr/>
            <p:nvPr/>
          </p:nvGrpSpPr>
          <p:grpSpPr>
            <a:xfrm>
              <a:off x="3637987" y="6482879"/>
              <a:ext cx="916100" cy="230832"/>
              <a:chOff x="8333616" y="1538357"/>
              <a:chExt cx="1113473" cy="2308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80DDA79-58CC-45AC-B808-E071052143E4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6C2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18458-9834-461E-84BC-8CD067D5A203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LRR_4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18DDEA-3FF6-4F58-83CD-55D8698276EB}"/>
                </a:ext>
              </a:extLst>
            </p:cNvPr>
            <p:cNvGrpSpPr/>
            <p:nvPr/>
          </p:nvGrpSpPr>
          <p:grpSpPr>
            <a:xfrm>
              <a:off x="4199232" y="6482879"/>
              <a:ext cx="916100" cy="230832"/>
              <a:chOff x="8333616" y="1538357"/>
              <a:chExt cx="1113473" cy="2308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7539428-DF18-43D2-9177-272BDEF3FDA9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DF94CE-18A0-478E-B4D3-98F5431C3101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LRR_5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B0998CE-9CC0-415C-9C6E-CCEDD9116F5A}"/>
                </a:ext>
              </a:extLst>
            </p:cNvPr>
            <p:cNvGrpSpPr/>
            <p:nvPr/>
          </p:nvGrpSpPr>
          <p:grpSpPr>
            <a:xfrm>
              <a:off x="4746807" y="6482879"/>
              <a:ext cx="916100" cy="230832"/>
              <a:chOff x="8333616" y="1538357"/>
              <a:chExt cx="1113473" cy="23083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3CD3F9F-9BC7-4AC9-916A-A21673AF6F90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03F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35D35E-9D84-47B6-8FCD-DCC26ECB298F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21D32E-956C-49D1-9DC5-82E2406D4F4C}"/>
                </a:ext>
              </a:extLst>
            </p:cNvPr>
            <p:cNvGrpSpPr/>
            <p:nvPr/>
          </p:nvGrpSpPr>
          <p:grpSpPr>
            <a:xfrm>
              <a:off x="5308052" y="6482879"/>
              <a:ext cx="916100" cy="230832"/>
              <a:chOff x="8333616" y="1538357"/>
              <a:chExt cx="1113473" cy="23083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D7DBFA-65FD-49E5-87BE-489CE74328D6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331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958279-06E6-45BD-9408-EF18CCB2A104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LRR_8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E81052-3CF2-4540-8B68-74DB0C11421F}"/>
                </a:ext>
              </a:extLst>
            </p:cNvPr>
            <p:cNvGrpSpPr/>
            <p:nvPr/>
          </p:nvGrpSpPr>
          <p:grpSpPr>
            <a:xfrm>
              <a:off x="5855627" y="6476473"/>
              <a:ext cx="916100" cy="230832"/>
              <a:chOff x="8333616" y="1538357"/>
              <a:chExt cx="1113473" cy="23083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58C659-F194-4745-A454-7FB0030A85C4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D828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190BFB-8A80-4D4A-A294-582033D2365D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LRR_9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132034-9AF0-412A-A575-4D1DA3FB17DE}"/>
                </a:ext>
              </a:extLst>
            </p:cNvPr>
            <p:cNvGrpSpPr/>
            <p:nvPr/>
          </p:nvGrpSpPr>
          <p:grpSpPr>
            <a:xfrm>
              <a:off x="6396721" y="6482879"/>
              <a:ext cx="916100" cy="230832"/>
              <a:chOff x="8333616" y="1538357"/>
              <a:chExt cx="1113473" cy="23083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03CED8E-95F4-4A97-BBDD-F3881D489124}"/>
                  </a:ext>
                </a:extLst>
              </p:cNvPr>
              <p:cNvSpPr/>
              <p:nvPr/>
            </p:nvSpPr>
            <p:spPr>
              <a:xfrm>
                <a:off x="8333616" y="1604932"/>
                <a:ext cx="128259" cy="1097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334417-DF9B-430B-BF5A-3A101BD6776C}"/>
                  </a:ext>
                </a:extLst>
              </p:cNvPr>
              <p:cNvSpPr txBox="1"/>
              <p:nvPr/>
            </p:nvSpPr>
            <p:spPr>
              <a:xfrm>
                <a:off x="8389469" y="1538357"/>
                <a:ext cx="1057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Malectin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879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323E804-58EE-A049-BCE6-66BDE13E884C}"/>
              </a:ext>
            </a:extLst>
          </p:cNvPr>
          <p:cNvSpPr txBox="1"/>
          <p:nvPr/>
        </p:nvSpPr>
        <p:spPr>
          <a:xfrm>
            <a:off x="108902" y="14167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08E4D7E-1E70-4466-9C89-9213FB83B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52512"/>
            <a:ext cx="6986588" cy="1995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6B6ECF-E42C-4FD1-8A9F-500344FA6A50}"/>
              </a:ext>
            </a:extLst>
          </p:cNvPr>
          <p:cNvSpPr txBox="1"/>
          <p:nvPr/>
        </p:nvSpPr>
        <p:spPr>
          <a:xfrm>
            <a:off x="0" y="175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B12F1-8751-4671-AF4B-F81B7BD6A378}"/>
              </a:ext>
            </a:extLst>
          </p:cNvPr>
          <p:cNvSpPr txBox="1"/>
          <p:nvPr/>
        </p:nvSpPr>
        <p:spPr>
          <a:xfrm>
            <a:off x="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Outgroup</a:t>
            </a:r>
          </a:p>
        </p:txBody>
      </p:sp>
      <p:pic>
        <p:nvPicPr>
          <p:cNvPr id="5" name="Picture 4" descr="A picture containing device, gauge&#10;&#10;Description generated with very high confidence">
            <a:extLst>
              <a:ext uri="{FF2B5EF4-FFF2-40B4-BE49-F238E27FC236}">
                <a16:creationId xmlns:a16="http://schemas.microsoft.com/office/drawing/2014/main" id="{801537F0-D14B-4216-BB06-2FDD2E58E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8" y="4289592"/>
            <a:ext cx="6991350" cy="3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CEA9F8-E6F8-4E4C-9161-D1AB186F259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600" y="6096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A5D867A-A72E-49EE-9E52-BB5900BBE21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12594" y="6096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57E16FD-25FE-4B31-B168-22FE112A7C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96588" y="6096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61D3789-024E-4CDC-9036-6BF2991D46A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80582" y="6096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959F88F-0DDB-4925-9611-845CB5E6015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600" y="24384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2DBFAA7-1A30-4A8A-9E8B-330B9EA0366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12594" y="24384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B795EE4-A795-4CF4-812C-AEE57BADEB9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96588" y="24384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55B7824-C543-48A9-B598-0EB01411477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80582" y="24384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C719906-D454-427A-B3E1-8712E49158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600" y="42672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5CC30C1-02A4-40DF-8CC5-29BC34FD96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12594" y="42672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1C883BF-9BB3-4D4C-8CF9-5B6F0ACB7C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96588" y="42672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E9CF7E26-3DD5-4666-A16A-9AC6A4AE95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80582" y="42672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92589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8B0DAAF-C91D-4080-9E2C-3769E6945C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" y="6096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B6091D-9473-4AD9-A8CF-27B41F3A64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36394" y="6096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B8145E-FE5E-448B-8680-11249DBF3B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20388" y="6096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2969FA-EBE4-4909-94D5-2D4D2241FB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04382" y="609600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B9C003-6811-49FF-B4CD-ED16E08CF17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" y="2465892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2B2AA0-7421-4CC1-8E4F-8F060957CE9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36394" y="2465892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E3FE3B-F6A9-452C-B974-7B31D37452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20388" y="2465892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5328A3-01E4-4723-9FF4-1B14810B71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04382" y="2465892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A31BC37-B161-41FB-A0AF-19D983B3531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" y="4319046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4E1E92D-43E8-47A3-A1AA-2D5530FF5D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36394" y="4319046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417C52B-80D4-4D4E-87D5-1C73B01919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20388" y="4319046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B6E6426-9B06-4272-80C9-F7E302B61D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04382" y="4319046"/>
          <a:ext cx="2287218" cy="15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4251420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D1FC2E9-A270-4B59-8A45-42EC915DD19C}"/>
              </a:ext>
            </a:extLst>
          </p:cNvPr>
          <p:cNvGrpSpPr/>
          <p:nvPr/>
        </p:nvGrpSpPr>
        <p:grpSpPr>
          <a:xfrm>
            <a:off x="1211476" y="0"/>
            <a:ext cx="6687881" cy="6762307"/>
            <a:chOff x="829339" y="95693"/>
            <a:chExt cx="6687881" cy="6762307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9FD7DB03-AE0E-48C1-BAC4-9AE482EEFE5F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9339" y="95693"/>
            <a:ext cx="652839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C027EF0-BEB4-4990-862C-3C0EFBF6F11F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594883" y="2743200"/>
            <a:ext cx="5762847" cy="2023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287C6C9E-9987-43BA-997E-621AEDDEEC0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2047870" y="4603898"/>
            <a:ext cx="5469349" cy="2254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3A432E-9E98-44D2-9D16-3DA90A164960}"/>
                </a:ext>
              </a:extLst>
            </p:cNvPr>
            <p:cNvSpPr/>
            <p:nvPr/>
          </p:nvSpPr>
          <p:spPr>
            <a:xfrm>
              <a:off x="829340" y="2854842"/>
              <a:ext cx="6687880" cy="1912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336C2A-C0A7-4545-913D-DD6B622E4B07}"/>
                </a:ext>
              </a:extLst>
            </p:cNvPr>
            <p:cNvSpPr/>
            <p:nvPr/>
          </p:nvSpPr>
          <p:spPr>
            <a:xfrm>
              <a:off x="829339" y="196703"/>
              <a:ext cx="6687880" cy="26581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DED116-3B57-44DD-A141-EA5B8D8D77A9}"/>
                </a:ext>
              </a:extLst>
            </p:cNvPr>
            <p:cNvSpPr/>
            <p:nvPr/>
          </p:nvSpPr>
          <p:spPr>
            <a:xfrm>
              <a:off x="829339" y="4766983"/>
              <a:ext cx="6687880" cy="2091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5691DF-6D4F-4E5B-8BDA-4C3F8C50CCC1}"/>
              </a:ext>
            </a:extLst>
          </p:cNvPr>
          <p:cNvSpPr txBox="1"/>
          <p:nvPr/>
        </p:nvSpPr>
        <p:spPr>
          <a:xfrm>
            <a:off x="1235828" y="101009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C3C68-B1C5-41CD-B558-B1C4D9BE1F30}"/>
              </a:ext>
            </a:extLst>
          </p:cNvPr>
          <p:cNvSpPr txBox="1"/>
          <p:nvPr/>
        </p:nvSpPr>
        <p:spPr>
          <a:xfrm>
            <a:off x="1211475" y="2759148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707D4-74E2-4982-9365-5FAE3EA48143}"/>
              </a:ext>
            </a:extLst>
          </p:cNvPr>
          <p:cNvSpPr txBox="1"/>
          <p:nvPr/>
        </p:nvSpPr>
        <p:spPr>
          <a:xfrm>
            <a:off x="1211474" y="4671442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53570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79874C6D-97B9-42E8-BAFA-12FDCDBFD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29" y="0"/>
            <a:ext cx="575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9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C7EE7E23-CEDE-4E6E-B369-FC2E768DB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611"/>
            <a:ext cx="9144000" cy="3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98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58678DB7-054F-4AC6-AC8A-BEDFCE11E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1" y="0"/>
            <a:ext cx="771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0768F10B-AA02-44C7-93F3-A575877E3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"/>
            <a:ext cx="3657600" cy="6839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2E6A73-2BA7-440D-93C3-3387B7D902A0}"/>
              </a:ext>
            </a:extLst>
          </p:cNvPr>
          <p:cNvSpPr txBox="1"/>
          <p:nvPr/>
        </p:nvSpPr>
        <p:spPr>
          <a:xfrm>
            <a:off x="228600" y="317594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79C9D-F9EB-4975-AF1C-8F5C6FCD4F0F}"/>
              </a:ext>
            </a:extLst>
          </p:cNvPr>
          <p:cNvSpPr txBox="1"/>
          <p:nvPr/>
        </p:nvSpPr>
        <p:spPr>
          <a:xfrm>
            <a:off x="228600" y="1639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06271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758237" cy="60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12D4F2-FF0B-425C-AA18-7D4743389EA2}"/>
              </a:ext>
            </a:extLst>
          </p:cNvPr>
          <p:cNvSpPr txBox="1"/>
          <p:nvPr/>
        </p:nvSpPr>
        <p:spPr>
          <a:xfrm>
            <a:off x="685800" y="2084278"/>
            <a:ext cx="1450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IV-2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86EB28-066F-459D-852A-1BB581650C65}"/>
              </a:ext>
            </a:extLst>
          </p:cNvPr>
          <p:cNvSpPr txBox="1"/>
          <p:nvPr/>
        </p:nvSpPr>
        <p:spPr>
          <a:xfrm>
            <a:off x="685800" y="4495800"/>
            <a:ext cx="113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</a:t>
            </a: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37503CF0-886D-4349-AA3B-4E5C7FC59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03" y="3657600"/>
            <a:ext cx="5486400" cy="2578609"/>
          </a:xfrm>
          <a:prstGeom prst="rect">
            <a:avLst/>
          </a:prstGeom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12719C-60FB-42E7-B105-80F8871632AB}"/>
              </a:ext>
            </a:extLst>
          </p:cNvPr>
          <p:cNvSpPr txBox="1"/>
          <p:nvPr/>
        </p:nvSpPr>
        <p:spPr>
          <a:xfrm>
            <a:off x="228600" y="1639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0FC2FB-2B79-48A2-8919-BB12C4EDA8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08268" y="762000"/>
          <a:ext cx="5578979" cy="106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Acrobat Document" r:id="rId5" imgW="10732320" imgH="2036520" progId="AcroExch.Document.DC">
                  <p:embed/>
                </p:oleObj>
              </mc:Choice>
              <mc:Fallback>
                <p:oleObj name="Acrobat Document" r:id="rId5" imgW="10732320" imgH="203652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0FC2FB-2B79-48A2-8919-BB12C4EDA8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8268" y="762000"/>
                        <a:ext cx="5578979" cy="1064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A34BD6-BAC4-40B1-9781-5F279F53DAE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90703" y="1806555"/>
          <a:ext cx="561340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Acrobat Document" r:id="rId7" imgW="10732320" imgH="2465280" progId="AcroExch.Document.DC">
                  <p:embed/>
                </p:oleObj>
              </mc:Choice>
              <mc:Fallback>
                <p:oleObj name="Acrobat Document" r:id="rId7" imgW="10732320" imgH="246528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DA34BD6-BAC4-40B1-9781-5F279F53DA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0703" y="1806555"/>
                        <a:ext cx="5613404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2E2EF39-CF22-4FA2-AF9C-266A16E34AD3}"/>
              </a:ext>
            </a:extLst>
          </p:cNvPr>
          <p:cNvSpPr txBox="1"/>
          <p:nvPr/>
        </p:nvSpPr>
        <p:spPr>
          <a:xfrm>
            <a:off x="685800" y="952365"/>
            <a:ext cx="1450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IV-1</a:t>
            </a:r>
          </a:p>
        </p:txBody>
      </p:sp>
    </p:spTree>
    <p:extLst>
      <p:ext uri="{BB962C8B-B14F-4D97-AF65-F5344CB8AC3E}">
        <p14:creationId xmlns:p14="http://schemas.microsoft.com/office/powerpoint/2010/main" val="292042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20B4C5-4A39-407F-B73C-D6D54BBC0609}"/>
              </a:ext>
            </a:extLst>
          </p:cNvPr>
          <p:cNvSpPr txBox="1"/>
          <p:nvPr/>
        </p:nvSpPr>
        <p:spPr>
          <a:xfrm>
            <a:off x="228600" y="1639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6549D-E37A-499C-B2CE-94D7C0CC50A5}"/>
              </a:ext>
            </a:extLst>
          </p:cNvPr>
          <p:cNvSpPr txBox="1"/>
          <p:nvPr/>
        </p:nvSpPr>
        <p:spPr>
          <a:xfrm>
            <a:off x="935056" y="228600"/>
            <a:ext cx="1427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VI-1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3A752E-C429-415B-9642-1001F9C71B5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86000" y="10264"/>
          <a:ext cx="5721198" cy="1320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Acrobat Document" r:id="rId4" imgW="10732320" imgH="2465280" progId="AcroExch.Document.DC">
                  <p:embed/>
                </p:oleObj>
              </mc:Choice>
              <mc:Fallback>
                <p:oleObj name="Acrobat Document" r:id="rId4" imgW="10732320" imgH="246528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63A752E-C429-415B-9642-1001F9C71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0264"/>
                        <a:ext cx="5721198" cy="1320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421952-4075-46FC-A4E1-8F2362E1795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86000" y="1295400"/>
          <a:ext cx="5723686" cy="315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Acrobat Document" r:id="rId6" imgW="10732320" imgH="5895720" progId="AcroExch.Document.DC">
                  <p:embed/>
                </p:oleObj>
              </mc:Choice>
              <mc:Fallback>
                <p:oleObj name="Acrobat Document" r:id="rId6" imgW="10732320" imgH="589572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9421952-4075-46FC-A4E1-8F2362E17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0" y="1295400"/>
                        <a:ext cx="5723686" cy="315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26B193-73EF-4FF2-BE53-FD48127C0561}"/>
              </a:ext>
            </a:extLst>
          </p:cNvPr>
          <p:cNvSpPr txBox="1"/>
          <p:nvPr/>
        </p:nvSpPr>
        <p:spPr>
          <a:xfrm>
            <a:off x="935056" y="2435423"/>
            <a:ext cx="1427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VI-2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7C0EE2-04C9-4B04-AEBE-DD91418D0E3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85998" y="4419600"/>
          <a:ext cx="5690426" cy="245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Acrobat Document" r:id="rId8" imgW="10732320" imgH="4609440" progId="AcroExch.Document.DC">
                  <p:embed/>
                </p:oleObj>
              </mc:Choice>
              <mc:Fallback>
                <p:oleObj name="Acrobat Document" r:id="rId8" imgW="10732320" imgH="4609440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37C0EE2-04C9-4B04-AEBE-DD91418D0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5998" y="4419600"/>
                        <a:ext cx="5690426" cy="2450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F06ECF-9DAB-4FB7-AA82-5ED37CA1AB69}"/>
              </a:ext>
            </a:extLst>
          </p:cNvPr>
          <p:cNvSpPr txBox="1"/>
          <p:nvPr/>
        </p:nvSpPr>
        <p:spPr>
          <a:xfrm>
            <a:off x="935055" y="5105400"/>
            <a:ext cx="1427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VII</a:t>
            </a:r>
          </a:p>
        </p:txBody>
      </p:sp>
    </p:spTree>
    <p:extLst>
      <p:ext uri="{BB962C8B-B14F-4D97-AF65-F5344CB8AC3E}">
        <p14:creationId xmlns:p14="http://schemas.microsoft.com/office/powerpoint/2010/main" val="44141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DF8CD44-6FDD-44B8-9855-DB3960E31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68" y="4800600"/>
            <a:ext cx="4572000" cy="2057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AB6893-69DD-4552-AAB3-9AD4973D5910}"/>
              </a:ext>
            </a:extLst>
          </p:cNvPr>
          <p:cNvSpPr txBox="1"/>
          <p:nvPr/>
        </p:nvSpPr>
        <p:spPr>
          <a:xfrm>
            <a:off x="609600" y="5410200"/>
            <a:ext cx="154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IX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12719C-60FB-42E7-B105-80F8871632AB}"/>
              </a:ext>
            </a:extLst>
          </p:cNvPr>
          <p:cNvSpPr txBox="1"/>
          <p:nvPr/>
        </p:nvSpPr>
        <p:spPr>
          <a:xfrm>
            <a:off x="228600" y="1639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A3B6A7-891A-4DFB-ADD0-A9BBE1FB786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82767" y="42862"/>
          <a:ext cx="4767263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Acrobat Document" r:id="rId5" imgW="10732320" imgH="7611120" progId="AcroExch.Document.DC">
                  <p:embed/>
                </p:oleObj>
              </mc:Choice>
              <mc:Fallback>
                <p:oleObj name="Acrobat Document" r:id="rId5" imgW="10732320" imgH="761112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A3B6A7-891A-4DFB-ADD0-A9BBE1FB78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2767" y="42862"/>
                        <a:ext cx="4767263" cy="338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2B3EE9D-F091-4472-866B-778A2D5F9B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82768" y="3521649"/>
          <a:ext cx="4767263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Acrobat Document" r:id="rId7" imgW="10732320" imgH="2894400" progId="AcroExch.Document.DC">
                  <p:embed/>
                </p:oleObj>
              </mc:Choice>
              <mc:Fallback>
                <p:oleObj name="Acrobat Document" r:id="rId7" imgW="10732320" imgH="28944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2B3EE9D-F091-4472-866B-778A2D5F9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2768" y="3521649"/>
                        <a:ext cx="4767263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E139ECC-4F1C-4BA3-89D5-52D7DEFB7189}"/>
              </a:ext>
            </a:extLst>
          </p:cNvPr>
          <p:cNvSpPr txBox="1"/>
          <p:nvPr/>
        </p:nvSpPr>
        <p:spPr>
          <a:xfrm>
            <a:off x="601529" y="3853347"/>
            <a:ext cx="154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VIII-2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349F7-EEFF-48B6-A928-92C5451CC8CC}"/>
              </a:ext>
            </a:extLst>
          </p:cNvPr>
          <p:cNvSpPr txBox="1"/>
          <p:nvPr/>
        </p:nvSpPr>
        <p:spPr>
          <a:xfrm>
            <a:off x="593458" y="1202650"/>
            <a:ext cx="154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VIII-1</a:t>
            </a:r>
          </a:p>
        </p:txBody>
      </p:sp>
    </p:spTree>
    <p:extLst>
      <p:ext uri="{BB962C8B-B14F-4D97-AF65-F5344CB8AC3E}">
        <p14:creationId xmlns:p14="http://schemas.microsoft.com/office/powerpoint/2010/main" val="57733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12D4F2-FF0B-425C-AA18-7D4743389EA2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152400"/>
            <a:ext cx="123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9D0214-48AD-44C6-853B-6BBDB86224E9}"/>
              </a:ext>
            </a:extLst>
          </p:cNvPr>
          <p:cNvSpPr txBox="1"/>
          <p:nvPr/>
        </p:nvSpPr>
        <p:spPr>
          <a:xfrm>
            <a:off x="228600" y="1639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6E907E-DD89-4E21-9821-B6C5CF0E6291}"/>
              </a:ext>
            </a:extLst>
          </p:cNvPr>
          <p:cNvGrpSpPr>
            <a:grpSpLocks noChangeAspect="1"/>
          </p:cNvGrpSpPr>
          <p:nvPr/>
        </p:nvGrpSpPr>
        <p:grpSpPr>
          <a:xfrm>
            <a:off x="2590800" y="88277"/>
            <a:ext cx="5238207" cy="6769723"/>
            <a:chOff x="2188369" y="11113"/>
            <a:chExt cx="4767263" cy="6161087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3EF26D2A-2E26-4342-B294-61D1A702966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188369" y="11113"/>
            <a:ext cx="4767262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Acrobat Document" r:id="rId4" imgW="10732320" imgH="1607760" progId="AcroExch.Document.DC">
                    <p:embed/>
                  </p:oleObj>
                </mc:Choice>
                <mc:Fallback>
                  <p:oleObj name="Acrobat Document" r:id="rId4" imgW="10732320" imgH="1607760" progId="AcroExch.Document.DC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3EF26D2A-2E26-4342-B294-61D1A70296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88369" y="11113"/>
                          <a:ext cx="4767262" cy="719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89C4E77-BBF4-45C8-9E85-CA0B816B2E4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188369" y="747547"/>
            <a:ext cx="4767263" cy="129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Acrobat Document" r:id="rId6" imgW="10732320" imgH="2894400" progId="AcroExch.Document.DC">
                    <p:embed/>
                  </p:oleObj>
                </mc:Choice>
                <mc:Fallback>
                  <p:oleObj name="Acrobat Document" r:id="rId6" imgW="10732320" imgH="2894400" progId="AcroExch.Document.DC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89C4E77-BBF4-45C8-9E85-CA0B816B2E4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88369" y="747547"/>
                          <a:ext cx="4767263" cy="1290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9EE5AF2F-D3D5-4596-AFC8-C5E4B262F0E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188369" y="1981200"/>
            <a:ext cx="4767262" cy="310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Acrobat Document" r:id="rId8" imgW="10732320" imgH="6967800" progId="AcroExch.Document.DC">
                    <p:embed/>
                  </p:oleObj>
                </mc:Choice>
                <mc:Fallback>
                  <p:oleObj name="Acrobat Document" r:id="rId8" imgW="10732320" imgH="6967800" progId="AcroExch.Document.DC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9EE5AF2F-D3D5-4596-AFC8-C5E4B262F0E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88369" y="1981200"/>
                          <a:ext cx="4767262" cy="3100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DBE481E3-D6B3-4B7E-8521-F4A009B0700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188369" y="5072063"/>
            <a:ext cx="4767263" cy="1100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Acrobat Document" r:id="rId10" imgW="10732320" imgH="2465280" progId="AcroExch.Document.DC">
                    <p:embed/>
                  </p:oleObj>
                </mc:Choice>
                <mc:Fallback>
                  <p:oleObj name="Acrobat Document" r:id="rId10" imgW="10732320" imgH="2465280" progId="AcroExch.Document.DC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DBE481E3-D6B3-4B7E-8521-F4A009B0700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88369" y="5072063"/>
                          <a:ext cx="4767263" cy="1100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AC225D-1AE4-453D-989F-18305971E235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1219200"/>
            <a:ext cx="123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B012A5-0C84-4FC7-A632-766DE7939182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3578423"/>
            <a:ext cx="123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X-3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7C15E-44D7-4B36-B9D6-5E063D9C2A9A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5867400"/>
            <a:ext cx="123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X-4</a:t>
            </a:r>
          </a:p>
        </p:txBody>
      </p:sp>
    </p:spTree>
    <p:extLst>
      <p:ext uri="{BB962C8B-B14F-4D97-AF65-F5344CB8AC3E}">
        <p14:creationId xmlns:p14="http://schemas.microsoft.com/office/powerpoint/2010/main" val="217882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7E93FC2-182C-47A6-8A1A-211A4DB8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>
          <a:xfrm>
            <a:off x="685800" y="163967"/>
            <a:ext cx="3962400" cy="62399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AA15E0-E649-45BA-B497-3C7F55F86649}"/>
              </a:ext>
            </a:extLst>
          </p:cNvPr>
          <p:cNvSpPr txBox="1">
            <a:spLocks noChangeAspect="1"/>
          </p:cNvSpPr>
          <p:nvPr/>
        </p:nvSpPr>
        <p:spPr>
          <a:xfrm>
            <a:off x="1992385" y="6477000"/>
            <a:ext cx="134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XI-1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F5641-E91B-45BC-BBEF-B76F6C3EE843}"/>
              </a:ext>
            </a:extLst>
          </p:cNvPr>
          <p:cNvSpPr txBox="1"/>
          <p:nvPr/>
        </p:nvSpPr>
        <p:spPr>
          <a:xfrm>
            <a:off x="228600" y="1639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4018D48-C5BC-4F5E-A4FA-3D39D11CCEC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67886" y="1066800"/>
          <a:ext cx="4376114" cy="660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Acrobat Document" r:id="rId5" imgW="10732320" imgH="1607760" progId="AcroExch.Document.DC">
                  <p:embed/>
                </p:oleObj>
              </mc:Choice>
              <mc:Fallback>
                <p:oleObj name="Acrobat Document" r:id="rId5" imgW="10732320" imgH="160776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4018D48-C5BC-4F5E-A4FA-3D39D11CCE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7886" y="1066800"/>
                        <a:ext cx="4376114" cy="660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984B539-6508-4BE5-ACD1-BB3287F55E6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67886" y="2362200"/>
          <a:ext cx="4376114" cy="74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Acrobat Document" r:id="rId7" imgW="10732320" imgH="1822320" progId="AcroExch.Document.DC">
                  <p:embed/>
                </p:oleObj>
              </mc:Choice>
              <mc:Fallback>
                <p:oleObj name="Acrobat Document" r:id="rId7" imgW="10732320" imgH="1822320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984B539-6508-4BE5-ACD1-BB3287F55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7886" y="2362200"/>
                        <a:ext cx="4376114" cy="74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D962EDC-0916-4738-896C-0CCC8B100D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67886" y="3757024"/>
          <a:ext cx="4376114" cy="127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Acrobat Document" r:id="rId9" imgW="10732320" imgH="3108600" progId="AcroExch.Document.DC">
                  <p:embed/>
                </p:oleObj>
              </mc:Choice>
              <mc:Fallback>
                <p:oleObj name="Acrobat Document" r:id="rId9" imgW="10732320" imgH="3108600" progId="AcroExch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D962EDC-0916-4738-896C-0CCC8B100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7886" y="3757024"/>
                        <a:ext cx="4376114" cy="1272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28A5E0-4939-4F4C-ACBD-5EA4C7EC0F04}"/>
              </a:ext>
            </a:extLst>
          </p:cNvPr>
          <p:cNvSpPr txBox="1">
            <a:spLocks noChangeAspect="1"/>
          </p:cNvSpPr>
          <p:nvPr/>
        </p:nvSpPr>
        <p:spPr>
          <a:xfrm>
            <a:off x="6096000" y="1673423"/>
            <a:ext cx="134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689DD-5371-423A-8E9C-50531C8F2158}"/>
              </a:ext>
            </a:extLst>
          </p:cNvPr>
          <p:cNvSpPr txBox="1">
            <a:spLocks noChangeAspect="1"/>
          </p:cNvSpPr>
          <p:nvPr/>
        </p:nvSpPr>
        <p:spPr>
          <a:xfrm>
            <a:off x="6096000" y="3032719"/>
            <a:ext cx="134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BCB3AF-1EFB-42DD-B338-CC5BC8C875F7}"/>
              </a:ext>
            </a:extLst>
          </p:cNvPr>
          <p:cNvSpPr txBox="1">
            <a:spLocks noChangeAspect="1"/>
          </p:cNvSpPr>
          <p:nvPr/>
        </p:nvSpPr>
        <p:spPr>
          <a:xfrm>
            <a:off x="6095999" y="4953000"/>
            <a:ext cx="134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XI-4</a:t>
            </a:r>
          </a:p>
        </p:txBody>
      </p:sp>
    </p:spTree>
    <p:extLst>
      <p:ext uri="{BB962C8B-B14F-4D97-AF65-F5344CB8AC3E}">
        <p14:creationId xmlns:p14="http://schemas.microsoft.com/office/powerpoint/2010/main" val="250910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6C1ADEB-944A-4C3B-90DB-ADBDF6CD3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18"/>
            <a:ext cx="4191000" cy="67475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3BE38B-CB06-44D6-8FD5-1AE555EFF833}"/>
              </a:ext>
            </a:extLst>
          </p:cNvPr>
          <p:cNvSpPr txBox="1"/>
          <p:nvPr/>
        </p:nvSpPr>
        <p:spPr>
          <a:xfrm>
            <a:off x="29673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B4D7773-3BA7-4688-A8A1-D9A08513534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57325" y="838200"/>
          <a:ext cx="4286675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Acrobat Document" r:id="rId5" imgW="10732320" imgH="11899080" progId="AcroExch.Document.DC">
                  <p:embed/>
                </p:oleObj>
              </mc:Choice>
              <mc:Fallback>
                <p:oleObj name="Acrobat Document" r:id="rId5" imgW="10732320" imgH="11899080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B4D7773-3BA7-4688-A8A1-D9A085135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7325" y="838200"/>
                        <a:ext cx="4286675" cy="475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0A7F86C-1EE3-47EF-A7DA-67091F55ABA3}"/>
              </a:ext>
            </a:extLst>
          </p:cNvPr>
          <p:cNvSpPr txBox="1">
            <a:spLocks noChangeAspect="1"/>
          </p:cNvSpPr>
          <p:nvPr/>
        </p:nvSpPr>
        <p:spPr>
          <a:xfrm>
            <a:off x="2282050" y="6550223"/>
            <a:ext cx="134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XII-1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4D89D-EC0B-4C81-AE5D-D1D2A4825051}"/>
              </a:ext>
            </a:extLst>
          </p:cNvPr>
          <p:cNvSpPr txBox="1">
            <a:spLocks noChangeAspect="1"/>
          </p:cNvSpPr>
          <p:nvPr/>
        </p:nvSpPr>
        <p:spPr>
          <a:xfrm>
            <a:off x="6400800" y="5483423"/>
            <a:ext cx="134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Subclade XII-2</a:t>
            </a:r>
          </a:p>
        </p:txBody>
      </p:sp>
    </p:spTree>
    <p:extLst>
      <p:ext uri="{BB962C8B-B14F-4D97-AF65-F5344CB8AC3E}">
        <p14:creationId xmlns:p14="http://schemas.microsoft.com/office/powerpoint/2010/main" val="74937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938</Words>
  <Application>Microsoft Office PowerPoint</Application>
  <PresentationFormat>On-screen Show (4:3)</PresentationFormat>
  <Paragraphs>272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Acrobat Document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Ning Yuan</dc:creator>
  <cp:lastModifiedBy>Ning Yuan</cp:lastModifiedBy>
  <cp:revision>5</cp:revision>
  <dcterms:created xsi:type="dcterms:W3CDTF">2018-08-23T15:15:12Z</dcterms:created>
  <dcterms:modified xsi:type="dcterms:W3CDTF">2018-08-23T15:25:11Z</dcterms:modified>
</cp:coreProperties>
</file>