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895222"/>
              </p:ext>
            </p:extLst>
          </p:nvPr>
        </p:nvGraphicFramePr>
        <p:xfrm>
          <a:off x="395536" y="1556792"/>
          <a:ext cx="8453591" cy="3314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ism Project" r:id="rId3" imgW="9828000" imgH="3852000" progId="Prism5.Document">
                  <p:embed/>
                </p:oleObj>
              </mc:Choice>
              <mc:Fallback>
                <p:oleObj name="Prism Project" r:id="rId3" imgW="9828000" imgH="3852000" progId="Prism5.Document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8453591" cy="3314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778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GraphPad Prism 5 Project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Inés</dc:creator>
  <cp:lastModifiedBy>Inés</cp:lastModifiedBy>
  <cp:revision>1</cp:revision>
  <dcterms:created xsi:type="dcterms:W3CDTF">2018-05-17T10:49:23Z</dcterms:created>
  <dcterms:modified xsi:type="dcterms:W3CDTF">2018-05-17T10:51:26Z</dcterms:modified>
</cp:coreProperties>
</file>