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12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227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695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51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20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870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99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398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0118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57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478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39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3EBE9-90AB-4639-BE10-553CE96E07AD}" type="datetimeFigureOut">
              <a:rPr lang="nl-NL" smtClean="0"/>
              <a:t>16-5-2018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733F0-E7A6-4500-A597-13DF7E39294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607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1331913"/>
            <a:ext cx="6675437" cy="648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90795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Diavoorstelling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R. van Ree</dc:creator>
  <cp:lastModifiedBy>R. van Ree</cp:lastModifiedBy>
  <cp:revision>1</cp:revision>
  <dcterms:created xsi:type="dcterms:W3CDTF">2018-05-16T09:16:53Z</dcterms:created>
  <dcterms:modified xsi:type="dcterms:W3CDTF">2018-05-16T09:20:45Z</dcterms:modified>
</cp:coreProperties>
</file>