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6858000" cy="9144000" type="screen4x3"/>
  <p:notesSz cx="6797675" cy="99266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0" autoAdjust="0"/>
    <p:restoredTop sz="94660"/>
  </p:normalViewPr>
  <p:slideViewPr>
    <p:cSldViewPr>
      <p:cViewPr varScale="1">
        <p:scale>
          <a:sx n="44" d="100"/>
          <a:sy n="44" d="100"/>
        </p:scale>
        <p:origin x="2236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5A5CD513-8535-4D72-AAB2-939A2CC3D2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46E60EF5-9EBD-4E35-AA44-47919A811B8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CB20133-D633-4266-93E1-5D312AE225B5}" type="datetimeFigureOut">
              <a:rPr lang="ja-JP" altLang="en-US"/>
              <a:pPr>
                <a:defRPr/>
              </a:pPr>
              <a:t>2018/6/16</a:t>
            </a:fld>
            <a:endParaRPr lang="ja-JP" altLang="en-US"/>
          </a:p>
        </p:txBody>
      </p:sp>
      <p:sp>
        <p:nvSpPr>
          <p:cNvPr id="4" name="スライド イメージ プレースホルダ 3">
            <a:extLst>
              <a:ext uri="{FF2B5EF4-FFF2-40B4-BE49-F238E27FC236}">
                <a16:creationId xmlns:a16="http://schemas.microsoft.com/office/drawing/2014/main" id="{6EEB2654-A33C-4F8E-B77D-1FC321EE0B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>
            <a:extLst>
              <a:ext uri="{FF2B5EF4-FFF2-40B4-BE49-F238E27FC236}">
                <a16:creationId xmlns:a16="http://schemas.microsoft.com/office/drawing/2014/main" id="{81D6F051-7597-4E19-B20D-4C0498571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3E7A02B-CDC9-4DC9-B1C7-4CC3CD3A9C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9FF66F8-0ADB-45C9-9FBD-1CDDDC18C5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7B008BC-ABD9-4CB0-9330-F208A18D562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7EF9D08-EFB4-4A13-81E9-E62D0C77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429C2-4A7C-426A-AE99-956C95B93052}" type="datetimeFigureOut">
              <a:rPr lang="ja-JP" altLang="en-US"/>
              <a:pPr>
                <a:defRPr/>
              </a:pPr>
              <a:t>2018/6/16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71B6E62-A437-4585-8169-511F8BB9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61F40E9-7215-4BF2-8EEE-0C68091C5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47905-FB4C-4BB7-945A-B18FFD20A53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0756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02A2C7B-EC25-49AB-80E5-7F8A54994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1CA19-3168-4FB6-B63A-6C2C9CEDBEFB}" type="datetimeFigureOut">
              <a:rPr lang="ja-JP" altLang="en-US"/>
              <a:pPr>
                <a:defRPr/>
              </a:pPr>
              <a:t>2018/6/16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53D87A4-16DD-4E83-9BE3-DBA76598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CCA8BA0-E6B3-4C21-81E7-71AF6C793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2878A-8B8C-41AF-9CFE-01D4C8B2E8C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8408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68742B2-0193-4477-8BE8-D99E56425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285A-442C-4B9C-A20E-6D9E94F27D2B}" type="datetimeFigureOut">
              <a:rPr lang="ja-JP" altLang="en-US"/>
              <a:pPr>
                <a:defRPr/>
              </a:pPr>
              <a:t>2018/6/16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92BCAA1-F85A-4819-8C67-3E381A757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AC663BE-CAC1-4FD3-8903-59EDB2EA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7AD61-E4D5-4DB0-A442-5E04B1ABBF2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562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C7CA595-CD6A-4B98-BFDE-91EEA34B4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56AC9-C0F0-4C6F-8347-FDE6155E634D}" type="datetimeFigureOut">
              <a:rPr lang="ja-JP" altLang="en-US"/>
              <a:pPr>
                <a:defRPr/>
              </a:pPr>
              <a:t>2018/6/16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449A4CB-41E5-4D97-98C5-146323FE0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982D57A-F18D-4859-8801-48671568E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BE182-60A0-4B10-A0F0-65E646DDDB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2293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C67CB16-207B-4DBE-9FA9-326CD8C71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D1075-C23A-4255-BB20-74D99E85915E}" type="datetimeFigureOut">
              <a:rPr lang="ja-JP" altLang="en-US"/>
              <a:pPr>
                <a:defRPr/>
              </a:pPr>
              <a:t>2018/6/16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F6D203E-7667-497E-B332-4D37A6395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9363BFD-B461-418F-AC54-376804A4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D682D-6295-439E-BCC5-91842FC916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579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592C80A9-A49C-4552-AFD9-750C473C6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1E9A7-D6A5-4572-BCC5-A0D34AE2695B}" type="datetimeFigureOut">
              <a:rPr lang="ja-JP" altLang="en-US"/>
              <a:pPr>
                <a:defRPr/>
              </a:pPr>
              <a:t>2018/6/16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55549A43-7809-4F3E-A7C4-9FCF744A5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2797A4B9-62BD-4D73-8547-68E05C929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DA3BA-BF29-4D94-8305-B455C1D6C32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7844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9EC5CD20-8AE2-44F4-ADA0-D488FCB50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AB3E0-7A04-4A14-9A65-7B8CCC0CB778}" type="datetimeFigureOut">
              <a:rPr lang="ja-JP" altLang="en-US"/>
              <a:pPr>
                <a:defRPr/>
              </a:pPr>
              <a:t>2018/6/16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A41FC120-2F4F-4786-BDD1-B406A89DB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6544D635-75CD-48BD-ABB0-93D79E66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0EE2A-2ABA-412C-B448-04FCE07B92C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057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28F527F1-4917-4B68-AB30-AC18ACFDD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13581-DBEE-4B10-9EA1-526D2440DEC4}" type="datetimeFigureOut">
              <a:rPr lang="ja-JP" altLang="en-US"/>
              <a:pPr>
                <a:defRPr/>
              </a:pPr>
              <a:t>2018/6/16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33A6CA2C-7E83-4AB4-9CAB-7ED99DFF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091F0BE1-371F-415C-9C48-A1332DEB2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BA0B5-F0DF-4F19-8814-EA7A6F0D8B4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812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731D9479-9842-483B-A8FF-92BDCB9F9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BEE4E-BAA7-4ADC-A60E-4E87D11D7379}" type="datetimeFigureOut">
              <a:rPr lang="ja-JP" altLang="en-US"/>
              <a:pPr>
                <a:defRPr/>
              </a:pPr>
              <a:t>2018/6/16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6475BF96-95A6-40E7-BC7B-FB4B3260C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DDD02DD4-3336-471B-8345-2D196376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07C5B-2C9C-473C-89DD-62CEF6CE80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707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DAF8D9ED-4950-406C-9A6D-7CE2C7762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5604C-3DDC-4FCE-8B44-11EC2F3B9E24}" type="datetimeFigureOut">
              <a:rPr lang="ja-JP" altLang="en-US"/>
              <a:pPr>
                <a:defRPr/>
              </a:pPr>
              <a:t>2018/6/16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92326DC8-4DC4-4221-8680-706A67412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472D4309-5E0D-48E5-BAB5-435C81251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691AD-1EE6-4129-9A0B-0BB98B518CC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20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E0881759-2355-43E1-BD87-D145202F0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3BAB-37D1-4B88-849A-D2DE822AE4FE}" type="datetimeFigureOut">
              <a:rPr lang="ja-JP" altLang="en-US"/>
              <a:pPr>
                <a:defRPr/>
              </a:pPr>
              <a:t>2018/6/16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D1077B27-1831-487E-B229-B3860FE75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99526767-6513-4E7F-AE7F-EF44A126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B09C2-1480-4852-8114-EFEAAD58BA1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5002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DBAD5CDE-F54F-4735-8437-5A9A1B74C4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174547C7-5776-4246-A923-E3B9D4C4E5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A5C496D-1D66-4E7E-9889-E94E71BF47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484C709-A03F-45E9-B5D6-9772F2F6F1D6}" type="datetimeFigureOut">
              <a:rPr lang="ja-JP" altLang="en-US"/>
              <a:pPr>
                <a:defRPr/>
              </a:pPr>
              <a:t>2018/6/16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2E28F00-50A7-43EC-806D-BFECFB352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DB62ABD-C10C-4C9E-8F7D-465493D96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77BCDBE-4708-41E0-A32D-19D70C08ED4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1E1BBB66-D8AA-4344-8438-E570AF6139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72664"/>
              </p:ext>
            </p:extLst>
          </p:nvPr>
        </p:nvGraphicFramePr>
        <p:xfrm>
          <a:off x="3486141" y="484727"/>
          <a:ext cx="3255227" cy="2446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Image" r:id="rId3" imgW="3602160" imgH="2706120" progId="Photoshop.Image.16">
                  <p:embed/>
                </p:oleObj>
              </mc:Choice>
              <mc:Fallback>
                <p:oleObj name="Image" r:id="rId3" imgW="3602160" imgH="2706120" progId="Photoshop.Image.16">
                  <p:embed/>
                  <p:pic>
                    <p:nvPicPr>
                      <p:cNvPr id="8" name="オブジェクト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6141" y="484727"/>
                        <a:ext cx="3255227" cy="2446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17">
            <a:extLst>
              <a:ext uri="{FF2B5EF4-FFF2-40B4-BE49-F238E27FC236}">
                <a16:creationId xmlns:a16="http://schemas.microsoft.com/office/drawing/2014/main" id="{A0C09C78-C5F4-413F-99F8-60B287A84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939" y="8460432"/>
            <a:ext cx="14077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Supplement. 2</a:t>
            </a:r>
            <a:endParaRPr lang="ja-JP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EDA5014E-A31C-4FFC-B163-11FC45D787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075425"/>
              </p:ext>
            </p:extLst>
          </p:nvPr>
        </p:nvGraphicFramePr>
        <p:xfrm>
          <a:off x="188640" y="478749"/>
          <a:ext cx="3255227" cy="2446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Image" r:id="rId5" imgW="3602160" imgH="2706120" progId="Photoshop.Image.16">
                  <p:embed/>
                </p:oleObj>
              </mc:Choice>
              <mc:Fallback>
                <p:oleObj name="Image" r:id="rId5" imgW="3602160" imgH="2706120" progId="Photoshop.Image.16">
                  <p:embed/>
                  <p:pic>
                    <p:nvPicPr>
                      <p:cNvPr id="6" name="オブジェクト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640" y="478749"/>
                        <a:ext cx="3255227" cy="2446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99ECB88-1F75-48E2-8D43-C022925C71D4}"/>
              </a:ext>
            </a:extLst>
          </p:cNvPr>
          <p:cNvSpPr txBox="1"/>
          <p:nvPr/>
        </p:nvSpPr>
        <p:spPr>
          <a:xfrm>
            <a:off x="140795" y="467544"/>
            <a:ext cx="748980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CK7</a:t>
            </a:r>
            <a:endParaRPr kumimoji="1" lang="ja-JP" altLang="en-US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1" name="オブジェクト 10">
            <a:extLst>
              <a:ext uri="{FF2B5EF4-FFF2-40B4-BE49-F238E27FC236}">
                <a16:creationId xmlns:a16="http://schemas.microsoft.com/office/drawing/2014/main" id="{B84D8C38-9497-4FF2-9431-B89AA01FBD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247692"/>
              </p:ext>
            </p:extLst>
          </p:nvPr>
        </p:nvGraphicFramePr>
        <p:xfrm>
          <a:off x="140795" y="3059832"/>
          <a:ext cx="3255228" cy="2446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Image" r:id="rId7" imgW="3602160" imgH="2706120" progId="Photoshop.Image.16">
                  <p:embed/>
                </p:oleObj>
              </mc:Choice>
              <mc:Fallback>
                <p:oleObj name="Image" r:id="rId7" imgW="3602160" imgH="2706120" progId="Photoshop.Image.16">
                  <p:embed/>
                  <p:pic>
                    <p:nvPicPr>
                      <p:cNvPr id="12" name="オブジェクト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0795" y="3059832"/>
                        <a:ext cx="3255228" cy="2446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5CB7CBBC-BFAB-4A40-A69A-BC72CC4CB4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474177"/>
              </p:ext>
            </p:extLst>
          </p:nvPr>
        </p:nvGraphicFramePr>
        <p:xfrm>
          <a:off x="3423609" y="3059832"/>
          <a:ext cx="3255228" cy="2446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Image" r:id="rId9" imgW="3602160" imgH="2706120" progId="Photoshop.Image.16">
                  <p:embed/>
                </p:oleObj>
              </mc:Choice>
              <mc:Fallback>
                <p:oleObj name="Image" r:id="rId9" imgW="3602160" imgH="2706120" progId="Photoshop.Image.16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23609" y="3059832"/>
                        <a:ext cx="3255228" cy="2446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6B2F6CA-B7D4-471C-B4A8-9031FC85FEFE}"/>
              </a:ext>
            </a:extLst>
          </p:cNvPr>
          <p:cNvSpPr txBox="1"/>
          <p:nvPr/>
        </p:nvSpPr>
        <p:spPr>
          <a:xfrm>
            <a:off x="3392042" y="3065810"/>
            <a:ext cx="973062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MUC6</a:t>
            </a:r>
            <a:endParaRPr kumimoji="1" lang="ja-JP" altLang="en-US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C6813C1-B9AD-4226-815D-1589A471E107}"/>
              </a:ext>
            </a:extLst>
          </p:cNvPr>
          <p:cNvSpPr txBox="1"/>
          <p:nvPr/>
        </p:nvSpPr>
        <p:spPr>
          <a:xfrm>
            <a:off x="140795" y="3065810"/>
            <a:ext cx="1372210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MUC5AC</a:t>
            </a:r>
            <a:endParaRPr kumimoji="1" lang="ja-JP" altLang="en-US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5" name="オブジェクト 14">
            <a:extLst>
              <a:ext uri="{FF2B5EF4-FFF2-40B4-BE49-F238E27FC236}">
                <a16:creationId xmlns:a16="http://schemas.microsoft.com/office/drawing/2014/main" id="{FB7237EE-5ECF-4372-8A00-8C73EE9BA2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186880"/>
              </p:ext>
            </p:extLst>
          </p:nvPr>
        </p:nvGraphicFramePr>
        <p:xfrm>
          <a:off x="3474818" y="5652120"/>
          <a:ext cx="3251247" cy="2443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Image" r:id="rId11" imgW="3602160" imgH="2706120" progId="Photoshop.Image.16">
                  <p:embed/>
                </p:oleObj>
              </mc:Choice>
              <mc:Fallback>
                <p:oleObj name="Image" r:id="rId11" imgW="3602160" imgH="2706120" progId="Photoshop.Image.16">
                  <p:embed/>
                  <p:pic>
                    <p:nvPicPr>
                      <p:cNvPr id="4" name="オブジェクト 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74818" y="5652120"/>
                        <a:ext cx="3251247" cy="2443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>
            <a:extLst>
              <a:ext uri="{FF2B5EF4-FFF2-40B4-BE49-F238E27FC236}">
                <a16:creationId xmlns:a16="http://schemas.microsoft.com/office/drawing/2014/main" id="{80403132-7D12-49BE-938A-6199BEF40D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114071"/>
              </p:ext>
            </p:extLst>
          </p:nvPr>
        </p:nvGraphicFramePr>
        <p:xfrm>
          <a:off x="140795" y="5652120"/>
          <a:ext cx="3251247" cy="2443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Image" r:id="rId13" imgW="3602160" imgH="2706120" progId="Photoshop.Image.16">
                  <p:embed/>
                </p:oleObj>
              </mc:Choice>
              <mc:Fallback>
                <p:oleObj name="Image" r:id="rId13" imgW="3602160" imgH="2706120" progId="Photoshop.Image.16">
                  <p:embed/>
                  <p:pic>
                    <p:nvPicPr>
                      <p:cNvPr id="10" name="オブジェクト 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0795" y="5652120"/>
                        <a:ext cx="3251247" cy="2443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58938A0-8D5A-4293-A45F-F774A69FB7EB}"/>
              </a:ext>
            </a:extLst>
          </p:cNvPr>
          <p:cNvSpPr txBox="1"/>
          <p:nvPr/>
        </p:nvSpPr>
        <p:spPr>
          <a:xfrm>
            <a:off x="3392042" y="5661282"/>
            <a:ext cx="973062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CDX2</a:t>
            </a:r>
            <a:endParaRPr kumimoji="1" lang="ja-JP" altLang="en-US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F02329A-20B8-4048-AF22-F551B3DB5A3E}"/>
              </a:ext>
            </a:extLst>
          </p:cNvPr>
          <p:cNvSpPr txBox="1"/>
          <p:nvPr/>
        </p:nvSpPr>
        <p:spPr>
          <a:xfrm>
            <a:off x="140795" y="5661282"/>
            <a:ext cx="927244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MUC2</a:t>
            </a:r>
            <a:endParaRPr kumimoji="1" lang="ja-JP" altLang="en-US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E7B206-3C03-45A6-B1C9-7427290240CD}"/>
              </a:ext>
            </a:extLst>
          </p:cNvPr>
          <p:cNvSpPr txBox="1"/>
          <p:nvPr/>
        </p:nvSpPr>
        <p:spPr>
          <a:xfrm>
            <a:off x="3392042" y="467544"/>
            <a:ext cx="918725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CK20</a:t>
            </a:r>
            <a:endParaRPr kumimoji="1" lang="ja-JP" altLang="en-US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444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6396</TotalTime>
  <Words>9</Words>
  <Application>Microsoft Office PowerPoint</Application>
  <PresentationFormat>画面に合わせる (4:3)</PresentationFormat>
  <Paragraphs>7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Office テーマ</vt:lpstr>
      <vt:lpstr>Image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furuya</dc:creator>
  <cp:lastModifiedBy>古屋 充子</cp:lastModifiedBy>
  <cp:revision>111</cp:revision>
  <dcterms:created xsi:type="dcterms:W3CDTF">2012-01-19T06:00:01Z</dcterms:created>
  <dcterms:modified xsi:type="dcterms:W3CDTF">2018-06-16T09:20:03Z</dcterms:modified>
</cp:coreProperties>
</file>