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660"/>
  </p:normalViewPr>
  <p:slideViewPr>
    <p:cSldViewPr>
      <p:cViewPr varScale="1">
        <p:scale>
          <a:sx n="44" d="100"/>
          <a:sy n="44" d="100"/>
        </p:scale>
        <p:origin x="2236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A5CD513-8535-4D72-AAB2-939A2CC3D2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6E60EF5-9EBD-4E35-AA44-47919A811B8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B20133-D633-4266-93E1-5D312AE225B5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EEB2654-A33C-4F8E-B77D-1FC321EE0B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1D6F051-7597-4E19-B20D-4C0498571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3E7A02B-CDC9-4DC9-B1C7-4CC3CD3A9C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9FF66F8-0ADB-45C9-9FBD-1CDDDC18C5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7B008BC-ABD9-4CB0-9330-F208A18D56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7EF9D08-EFB4-4A13-81E9-E62D0C77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429C2-4A7C-426A-AE99-956C95B93052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71B6E62-A437-4585-8169-511F8BB9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61F40E9-7215-4BF2-8EEE-0C68091C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47905-FB4C-4BB7-945A-B18FFD20A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756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02A2C7B-EC25-49AB-80E5-7F8A54994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CA19-3168-4FB6-B63A-6C2C9CEDBEFB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53D87A4-16DD-4E83-9BE3-DBA76598C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CCA8BA0-E6B3-4C21-81E7-71AF6C793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2878A-8B8C-41AF-9CFE-01D4C8B2E8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408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68742B2-0193-4477-8BE8-D99E5642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285A-442C-4B9C-A20E-6D9E94F27D2B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92BCAA1-F85A-4819-8C67-3E381A75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AC663BE-CAC1-4FD3-8903-59EDB2EA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7AD61-E4D5-4DB0-A442-5E04B1ABBF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562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C7CA595-CD6A-4B98-BFDE-91EEA34B4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56AC9-C0F0-4C6F-8347-FDE6155E634D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49A4CB-41E5-4D97-98C5-146323FE0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982D57A-F18D-4859-8801-48671568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E182-60A0-4B10-A0F0-65E646DDDB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293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C67CB16-207B-4DBE-9FA9-326CD8C7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1075-C23A-4255-BB20-74D99E85915E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6D203E-7667-497E-B332-4D37A639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9363BFD-B461-418F-AC54-376804A4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682D-6295-439E-BCC5-91842FC916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579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92C80A9-A49C-4552-AFD9-750C473C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1E9A7-D6A5-4572-BCC5-A0D34AE2695B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5549A43-7809-4F3E-A7C4-9FCF744A5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797A4B9-62BD-4D73-8547-68E05C92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A3BA-BF29-4D94-8305-B455C1D6C3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844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EC5CD20-8AE2-44F4-ADA0-D488FCB5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AB3E0-7A04-4A14-9A65-7B8CCC0CB778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41FC120-2F4F-4786-BDD1-B406A89D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544D635-75CD-48BD-ABB0-93D79E667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0EE2A-2ABA-412C-B448-04FCE07B92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57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28F527F1-4917-4B68-AB30-AC18ACFD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3581-DBEE-4B10-9EA1-526D2440DEC4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3A6CA2C-7E83-4AB4-9CAB-7ED99DFF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91F0BE1-371F-415C-9C48-A1332DEB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BA0B5-F0DF-4F19-8814-EA7A6F0D8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812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31D9479-9842-483B-A8FF-92BDCB9F9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BEE4E-BAA7-4ADC-A60E-4E87D11D7379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475BF96-95A6-40E7-BC7B-FB4B3260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DD02DD4-3336-471B-8345-2D196376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07C5B-2C9C-473C-89DD-62CEF6CE80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707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AF8D9ED-4950-406C-9A6D-7CE2C7762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5604C-3DDC-4FCE-8B44-11EC2F3B9E24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2326DC8-4DC4-4221-8680-706A6741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72D4309-5E0D-48E5-BAB5-435C81251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91AD-1EE6-4129-9A0B-0BB98B518C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0881759-2355-43E1-BD87-D145202F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3BAB-37D1-4B88-849A-D2DE822AE4FE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1077B27-1831-487E-B229-B3860FE7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9526767-6513-4E7F-AE7F-EF44A126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09C2-1480-4852-8114-EFEAAD58BA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002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BAD5CDE-F54F-4735-8437-5A9A1B74C4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74547C7-5776-4246-A923-E3B9D4C4E5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A5C496D-1D66-4E7E-9889-E94E71BF4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84C709-A03F-45E9-B5D6-9772F2F6F1D6}" type="datetimeFigureOut">
              <a:rPr lang="ja-JP" altLang="en-US"/>
              <a:pPr>
                <a:defRPr/>
              </a:pPr>
              <a:t>2018/6/16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2E28F00-50A7-43EC-806D-BFECFB352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B62ABD-C10C-4C9E-8F7D-465493D96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7BCDBE-4708-41E0-A32D-19D70C08ED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17">
            <a:extLst>
              <a:ext uri="{FF2B5EF4-FFF2-40B4-BE49-F238E27FC236}">
                <a16:creationId xmlns:a16="http://schemas.microsoft.com/office/drawing/2014/main" id="{A0C09C78-C5F4-413F-99F8-60B287A84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939" y="6228184"/>
            <a:ext cx="14077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Supplement. 1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コンテンツ プレースホルダー 3">
            <a:extLst>
              <a:ext uri="{FF2B5EF4-FFF2-40B4-BE49-F238E27FC236}">
                <a16:creationId xmlns:a16="http://schemas.microsoft.com/office/drawing/2014/main" id="{05156695-69BB-4E50-9E5F-7EC0C4C63AD5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44" t="34774" r="26880" b="28116"/>
          <a:stretch/>
        </p:blipFill>
        <p:spPr>
          <a:xfrm>
            <a:off x="1245749" y="1547051"/>
            <a:ext cx="4366501" cy="3014514"/>
          </a:xfrm>
          <a:prstGeom prst="rect">
            <a:avLst/>
          </a:prstGeom>
        </p:spPr>
      </p:pic>
      <p:sp>
        <p:nvSpPr>
          <p:cNvPr id="2" name="矢印: 下 1">
            <a:extLst>
              <a:ext uri="{FF2B5EF4-FFF2-40B4-BE49-F238E27FC236}">
                <a16:creationId xmlns:a16="http://schemas.microsoft.com/office/drawing/2014/main" id="{B3A92B7E-DB2D-49B9-AE25-82107D6C343A}"/>
              </a:ext>
            </a:extLst>
          </p:cNvPr>
          <p:cNvSpPr/>
          <p:nvPr/>
        </p:nvSpPr>
        <p:spPr>
          <a:xfrm>
            <a:off x="3235885" y="1907704"/>
            <a:ext cx="43204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CFFF53D5-F934-41B1-94FC-45CECA520DC2}"/>
              </a:ext>
            </a:extLst>
          </p:cNvPr>
          <p:cNvSpPr/>
          <p:nvPr/>
        </p:nvSpPr>
        <p:spPr>
          <a:xfrm flipV="1">
            <a:off x="3235885" y="2766276"/>
            <a:ext cx="43204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20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6181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furuya</dc:creator>
  <cp:lastModifiedBy>古屋 充子</cp:lastModifiedBy>
  <cp:revision>110</cp:revision>
  <dcterms:created xsi:type="dcterms:W3CDTF">2012-01-19T06:00:01Z</dcterms:created>
  <dcterms:modified xsi:type="dcterms:W3CDTF">2018-06-16T09:17:13Z</dcterms:modified>
</cp:coreProperties>
</file>