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1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2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9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9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7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5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5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F457-A68C-480A-8265-9EB01421DA9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DD012-09CA-4D98-B0F7-F9999AF7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6914" y="3905252"/>
            <a:ext cx="1585478" cy="1352548"/>
            <a:chOff x="2081383" y="3443504"/>
            <a:chExt cx="1585478" cy="135254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539" b="26653"/>
            <a:stretch/>
          </p:blipFill>
          <p:spPr>
            <a:xfrm>
              <a:off x="2081383" y="3443504"/>
              <a:ext cx="1585478" cy="135254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84362" y="3864430"/>
              <a:ext cx="61927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4.3N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2861" y="3645969"/>
              <a:ext cx="61927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2" y="5356860"/>
            <a:ext cx="6614160" cy="96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942110" y="5683784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Log</a:t>
            </a:r>
            <a:r>
              <a:rPr lang="en-US" sz="1200" b="1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31366" y="5399175"/>
            <a:ext cx="274434" cy="882243"/>
            <a:chOff x="8886758" y="1176666"/>
            <a:chExt cx="274434" cy="882243"/>
          </a:xfrm>
        </p:grpSpPr>
        <p:sp>
          <p:nvSpPr>
            <p:cNvPr id="10" name="TextBox 9"/>
            <p:cNvSpPr txBox="1"/>
            <p:nvPr/>
          </p:nvSpPr>
          <p:spPr>
            <a:xfrm>
              <a:off x="8889162" y="14792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86758" y="1176666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05994" y="1781910"/>
              <a:ext cx="235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-</a:t>
              </a:r>
            </a:p>
          </p:txBody>
        </p:sp>
      </p:grpSp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3" r="35081"/>
          <a:stretch/>
        </p:blipFill>
        <p:spPr bwMode="auto">
          <a:xfrm>
            <a:off x="1447353" y="457200"/>
            <a:ext cx="1753047" cy="167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11800" y="954110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0299" y="735649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2.0N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2" y="2156460"/>
            <a:ext cx="6614160" cy="96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 rot="16200000">
            <a:off x="942110" y="2461163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Log</a:t>
            </a:r>
            <a:r>
              <a:rPr lang="en-US" sz="1200" b="1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031366" y="2176554"/>
            <a:ext cx="274434" cy="882243"/>
            <a:chOff x="8886758" y="1102963"/>
            <a:chExt cx="274434" cy="882243"/>
          </a:xfrm>
        </p:grpSpPr>
        <p:sp>
          <p:nvSpPr>
            <p:cNvPr id="27" name="TextBox 26"/>
            <p:cNvSpPr txBox="1"/>
            <p:nvPr/>
          </p:nvSpPr>
          <p:spPr>
            <a:xfrm>
              <a:off x="8889162" y="14055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886758" y="1102963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05994" y="1708207"/>
              <a:ext cx="235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29685" y="4426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29685" y="18627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53999" y="381000"/>
            <a:ext cx="2748341" cy="1747277"/>
            <a:chOff x="4753999" y="381000"/>
            <a:chExt cx="2748341" cy="1747277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9140" y="381000"/>
              <a:ext cx="2743200" cy="150733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 rot="16200000">
              <a:off x="4588564" y="763011"/>
              <a:ext cx="562687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4580377" y="1364401"/>
              <a:ext cx="562687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Tumor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89941" y="1820500"/>
              <a:ext cx="19639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DCLRE1C</a:t>
              </a:r>
              <a:r>
                <a:rPr lang="en-US" sz="1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c.656_671del16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57342" y="3664374"/>
            <a:ext cx="2744998" cy="1793331"/>
            <a:chOff x="4523600" y="3664374"/>
            <a:chExt cx="2744998" cy="1793331"/>
          </a:xfrm>
        </p:grpSpPr>
        <p:grpSp>
          <p:nvGrpSpPr>
            <p:cNvPr id="16" name="Group 15"/>
            <p:cNvGrpSpPr/>
            <p:nvPr/>
          </p:nvGrpSpPr>
          <p:grpSpPr>
            <a:xfrm>
              <a:off x="4523600" y="3664374"/>
              <a:ext cx="2744998" cy="1507331"/>
              <a:chOff x="5408402" y="190481"/>
              <a:chExt cx="2744998" cy="1507331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0200" y="190481"/>
                <a:ext cx="2743200" cy="1507331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 rot="16200000">
                <a:off x="5242967" y="542361"/>
                <a:ext cx="56268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Normal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16200000">
                <a:off x="5234780" y="1181536"/>
                <a:ext cx="56268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Tumor</a:t>
                </a: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5735746" y="5149928"/>
              <a:ext cx="12875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ALKBH5</a:t>
              </a:r>
              <a:r>
                <a:rPr lang="en-US" sz="1400" b="1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P303Q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20193" y="10662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NT/T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89122" y="42509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36555" y="4407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28923" y="360260"/>
            <a:ext cx="823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TNBC-11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28923" y="3690552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TNBC-12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9685" y="36905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29685" y="5181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6555" y="36905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8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4</cp:revision>
  <dcterms:created xsi:type="dcterms:W3CDTF">2017-11-30T23:25:01Z</dcterms:created>
  <dcterms:modified xsi:type="dcterms:W3CDTF">2018-05-04T22:25:42Z</dcterms:modified>
</cp:coreProperties>
</file>