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B3131-11A0-4201-A013-3CFD08EF616B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3062C-DCA4-4CEC-8363-787DECC92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33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3062C-DCA4-4CEC-8363-787DECC92C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86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1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8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7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5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1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9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59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3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1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2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6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C940E-BC31-4CAA-83D9-62455ED67896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8AAC8-26A6-49D0-AE48-A1FE89518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5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95800"/>
            <a:ext cx="8305800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918" y="1143000"/>
            <a:ext cx="3813464" cy="283671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650" b="28129"/>
          <a:stretch/>
        </p:blipFill>
        <p:spPr>
          <a:xfrm>
            <a:off x="818980" y="1421690"/>
            <a:ext cx="2159420" cy="2103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47115" y="2597993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3.3N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5715" y="1771461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9999FF"/>
                </a:solidFill>
              </a:rPr>
              <a:t>2.0N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09232" y="4304117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Chromosome 9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38200" y="4419600"/>
            <a:ext cx="0" cy="304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-112462" y="4821748"/>
            <a:ext cx="7457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</a:t>
            </a:r>
            <a:r>
              <a:rPr lang="en-US" sz="1000" b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640278" y="4506629"/>
            <a:ext cx="260008" cy="959822"/>
            <a:chOff x="8763000" y="3276600"/>
            <a:chExt cx="260008" cy="959822"/>
          </a:xfrm>
        </p:grpSpPr>
        <p:sp>
          <p:nvSpPr>
            <p:cNvPr id="12" name="TextBox 11"/>
            <p:cNvSpPr txBox="1"/>
            <p:nvPr/>
          </p:nvSpPr>
          <p:spPr>
            <a:xfrm>
              <a:off x="8763000" y="3625709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763000" y="3990201"/>
              <a:ext cx="2279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763000" y="3276600"/>
              <a:ext cx="2600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04800" y="121881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415390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62400" y="121881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66800" y="869695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TNBC-8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6599802"/>
            <a:ext cx="2820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Barrett et al., Supplemental Figure </a:t>
            </a:r>
            <a:r>
              <a:rPr lang="en-U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711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20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Mayo Clinic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 Barrett</dc:creator>
  <cp:lastModifiedBy>Michael T Barrett</cp:lastModifiedBy>
  <cp:revision>8</cp:revision>
  <dcterms:created xsi:type="dcterms:W3CDTF">2018-04-27T19:31:58Z</dcterms:created>
  <dcterms:modified xsi:type="dcterms:W3CDTF">2018-05-04T21:59:20Z</dcterms:modified>
</cp:coreProperties>
</file>