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1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8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7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5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1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9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59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3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18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22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6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5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066800"/>
            <a:ext cx="3813464" cy="283671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0"/>
            <a:ext cx="8305800" cy="107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709232" y="4304117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Chromosome 9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62000" y="4419600"/>
            <a:ext cx="0" cy="3048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6200000">
            <a:off x="-112462" y="4821748"/>
            <a:ext cx="7457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</a:t>
            </a:r>
            <a:r>
              <a:rPr lang="en-US" sz="10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ratio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8640278" y="4589756"/>
            <a:ext cx="260008" cy="959822"/>
            <a:chOff x="8763000" y="3276600"/>
            <a:chExt cx="260008" cy="959822"/>
          </a:xfrm>
        </p:grpSpPr>
        <p:sp>
          <p:nvSpPr>
            <p:cNvPr id="12" name="TextBox 11"/>
            <p:cNvSpPr txBox="1"/>
            <p:nvPr/>
          </p:nvSpPr>
          <p:spPr>
            <a:xfrm>
              <a:off x="8763000" y="3625709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763000" y="3990201"/>
              <a:ext cx="22794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763000" y="3276600"/>
              <a:ext cx="2600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066800" y="1066800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TNBC-29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95"/>
          <a:stretch/>
        </p:blipFill>
        <p:spPr bwMode="auto">
          <a:xfrm>
            <a:off x="609600" y="1775901"/>
            <a:ext cx="2762250" cy="226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324600" y="6599802"/>
            <a:ext cx="2820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Barrett et al., Supplemental Figure </a:t>
            </a:r>
            <a:r>
              <a:rPr lang="en-US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121881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4800" y="415390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62400" y="121881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75912" y="3027618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4.0N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64512" y="2201086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FF00"/>
                </a:solidFill>
              </a:rPr>
              <a:t>2.0N</a:t>
            </a:r>
          </a:p>
        </p:txBody>
      </p:sp>
    </p:spTree>
    <p:extLst>
      <p:ext uri="{BB962C8B-B14F-4D97-AF65-F5344CB8AC3E}">
        <p14:creationId xmlns:p14="http://schemas.microsoft.com/office/powerpoint/2010/main" val="4165833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19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Mayo Clinic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T Barrett</dc:creator>
  <cp:lastModifiedBy>Michael T Barrett</cp:lastModifiedBy>
  <cp:revision>7</cp:revision>
  <dcterms:created xsi:type="dcterms:W3CDTF">2018-04-27T19:31:58Z</dcterms:created>
  <dcterms:modified xsi:type="dcterms:W3CDTF">2018-05-04T21:57:21Z</dcterms:modified>
</cp:coreProperties>
</file>