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B8AA7-394C-4B2F-B410-3E1A8C7DEB4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66EA9-52BA-4197-80BF-D104D557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96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HAR577</a:t>
            </a:r>
          </a:p>
          <a:p>
            <a:r>
              <a:rPr lang="en-US" dirty="0" smtClean="0"/>
              <a:t>MEL589</a:t>
            </a:r>
          </a:p>
          <a:p>
            <a:r>
              <a:rPr lang="en-US" dirty="0" smtClean="0"/>
              <a:t>DON595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D5A40-DAB3-4397-A60B-E52DC0EC8A1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46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E3F0-A4F3-457D-AF6A-96F72A1D47B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7F0-CFC3-4D15-A395-77FFD44F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9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E3F0-A4F3-457D-AF6A-96F72A1D47B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7F0-CFC3-4D15-A395-77FFD44F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3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E3F0-A4F3-457D-AF6A-96F72A1D47B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7F0-CFC3-4D15-A395-77FFD44F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2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E3F0-A4F3-457D-AF6A-96F72A1D47B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7F0-CFC3-4D15-A395-77FFD44F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2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E3F0-A4F3-457D-AF6A-96F72A1D47B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7F0-CFC3-4D15-A395-77FFD44F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1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E3F0-A4F3-457D-AF6A-96F72A1D47B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7F0-CFC3-4D15-A395-77FFD44F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4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E3F0-A4F3-457D-AF6A-96F72A1D47B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7F0-CFC3-4D15-A395-77FFD44F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E3F0-A4F3-457D-AF6A-96F72A1D47B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7F0-CFC3-4D15-A395-77FFD44F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0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E3F0-A4F3-457D-AF6A-96F72A1D47B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7F0-CFC3-4D15-A395-77FFD44F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0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E3F0-A4F3-457D-AF6A-96F72A1D47B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7F0-CFC3-4D15-A395-77FFD44F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3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E3F0-A4F3-457D-AF6A-96F72A1D47B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7F0-CFC3-4D15-A395-77FFD44F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2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6E3F0-A4F3-457D-AF6A-96F72A1D47B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C37F0-CFC3-4D15-A395-77FFD44F7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0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609600" y="228600"/>
            <a:ext cx="3032886" cy="2926080"/>
            <a:chOff x="609600" y="228600"/>
            <a:chExt cx="3032886" cy="292608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62"/>
            <a:stretch/>
          </p:blipFill>
          <p:spPr>
            <a:xfrm>
              <a:off x="609600" y="228600"/>
              <a:ext cx="3032886" cy="292608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692144" y="2164080"/>
              <a:ext cx="67197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3.3N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85099" y="1691640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2.0N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953000" y="259206"/>
            <a:ext cx="2928977" cy="2926080"/>
            <a:chOff x="4953000" y="259206"/>
            <a:chExt cx="2928977" cy="292608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926"/>
            <a:stretch/>
          </p:blipFill>
          <p:spPr>
            <a:xfrm>
              <a:off x="4953000" y="259206"/>
              <a:ext cx="2928977" cy="292608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912742" y="2175748"/>
              <a:ext cx="67197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3.0N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99520" y="1516695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2.0N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324600" y="6599802"/>
            <a:ext cx="2820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Barrett et al., Supplemental </a:t>
            </a:r>
            <a:r>
              <a:rPr lang="en-US" sz="12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200" b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1012" y="3550920"/>
            <a:ext cx="3011474" cy="2926080"/>
            <a:chOff x="631012" y="3429000"/>
            <a:chExt cx="3011474" cy="292608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811"/>
            <a:stretch/>
          </p:blipFill>
          <p:spPr>
            <a:xfrm>
              <a:off x="631012" y="3429000"/>
              <a:ext cx="3011474" cy="292608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1722372" y="5597569"/>
              <a:ext cx="67197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3.1N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16576" y="3958828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2.0N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953000" y="3581400"/>
            <a:ext cx="3012104" cy="2926080"/>
            <a:chOff x="4953000" y="3581400"/>
            <a:chExt cx="3012104" cy="292608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795"/>
            <a:stretch/>
          </p:blipFill>
          <p:spPr>
            <a:xfrm>
              <a:off x="4953000" y="3581400"/>
              <a:ext cx="3012104" cy="292608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997129" y="5498068"/>
              <a:ext cx="67197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3.4N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51920" y="4381815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2.0N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07972" y="3810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35022" y="3810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7972" y="3733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35022" y="3733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708283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Mayo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 Barrett</dc:creator>
  <cp:lastModifiedBy>Michael T Barrett</cp:lastModifiedBy>
  <cp:revision>2</cp:revision>
  <dcterms:created xsi:type="dcterms:W3CDTF">2017-11-30T23:22:40Z</dcterms:created>
  <dcterms:modified xsi:type="dcterms:W3CDTF">2018-05-04T20:58:36Z</dcterms:modified>
</cp:coreProperties>
</file>