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932A5-2849-4165-B40B-073AAC5F8CBC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6CACBE9-1293-4797-BE52-EEA041F9E685}">
      <dgm:prSet phldrT="[Text]"/>
      <dgm:spPr/>
      <dgm:t>
        <a:bodyPr/>
        <a:lstStyle/>
        <a:p>
          <a:endParaRPr lang="en-US" dirty="0"/>
        </a:p>
      </dgm:t>
    </dgm:pt>
    <dgm:pt modelId="{AA6C7D3A-0992-4F7D-95BD-0FE14A4E603F}" type="parTrans" cxnId="{CCDA5B9E-0CA9-45A6-9C50-72A262C545EF}">
      <dgm:prSet/>
      <dgm:spPr/>
      <dgm:t>
        <a:bodyPr/>
        <a:lstStyle/>
        <a:p>
          <a:endParaRPr lang="en-US"/>
        </a:p>
      </dgm:t>
    </dgm:pt>
    <dgm:pt modelId="{99830521-7768-496A-A0FE-49CC08B51A79}" type="sibTrans" cxnId="{CCDA5B9E-0CA9-45A6-9C50-72A262C545EF}">
      <dgm:prSet/>
      <dgm:spPr/>
      <dgm:t>
        <a:bodyPr/>
        <a:lstStyle/>
        <a:p>
          <a:endParaRPr lang="en-US"/>
        </a:p>
      </dgm:t>
    </dgm:pt>
    <dgm:pt modelId="{376DF66B-BDC7-4278-9B26-973149819F19}">
      <dgm:prSet phldrT="[Text]"/>
      <dgm:spPr/>
      <dgm:t>
        <a:bodyPr/>
        <a:lstStyle/>
        <a:p>
          <a:endParaRPr lang="en-US" dirty="0"/>
        </a:p>
      </dgm:t>
    </dgm:pt>
    <dgm:pt modelId="{9169CC9A-E616-4AAC-9267-18C07303BDDE}" type="parTrans" cxnId="{91F5C1C8-1E2F-4C46-BE6E-53C37E86B422}">
      <dgm:prSet/>
      <dgm:spPr/>
      <dgm:t>
        <a:bodyPr/>
        <a:lstStyle/>
        <a:p>
          <a:endParaRPr lang="en-US"/>
        </a:p>
      </dgm:t>
    </dgm:pt>
    <dgm:pt modelId="{9B2F6FE5-FC3E-4677-B0CB-4A09DD1FDFC7}" type="sibTrans" cxnId="{91F5C1C8-1E2F-4C46-BE6E-53C37E86B422}">
      <dgm:prSet/>
      <dgm:spPr/>
      <dgm:t>
        <a:bodyPr/>
        <a:lstStyle/>
        <a:p>
          <a:endParaRPr lang="en-US"/>
        </a:p>
      </dgm:t>
    </dgm:pt>
    <dgm:pt modelId="{902A5BDC-ABB2-4467-A489-D48EA61ACCBB}">
      <dgm:prSet phldrT="[Text]"/>
      <dgm:spPr/>
      <dgm:t>
        <a:bodyPr/>
        <a:lstStyle/>
        <a:p>
          <a:endParaRPr lang="en-US" dirty="0"/>
        </a:p>
      </dgm:t>
    </dgm:pt>
    <dgm:pt modelId="{11DAD924-6597-477E-A4D4-05600E6197BD}" type="parTrans" cxnId="{4704F722-3257-4A05-B68F-7A64FD27B6F8}">
      <dgm:prSet/>
      <dgm:spPr/>
      <dgm:t>
        <a:bodyPr/>
        <a:lstStyle/>
        <a:p>
          <a:endParaRPr lang="en-US"/>
        </a:p>
      </dgm:t>
    </dgm:pt>
    <dgm:pt modelId="{947CCDC5-FED1-49FB-A48A-EBBF86E5FF05}" type="sibTrans" cxnId="{4704F722-3257-4A05-B68F-7A64FD27B6F8}">
      <dgm:prSet/>
      <dgm:spPr/>
      <dgm:t>
        <a:bodyPr/>
        <a:lstStyle/>
        <a:p>
          <a:endParaRPr lang="en-US"/>
        </a:p>
      </dgm:t>
    </dgm:pt>
    <dgm:pt modelId="{6ABA3AAC-049F-41F4-83E0-4CA7AFD4AF0D}" type="pres">
      <dgm:prSet presAssocID="{C9C932A5-2849-4165-B40B-073AAC5F8CBC}" presName="compositeShape" presStyleCnt="0">
        <dgm:presLayoutVars>
          <dgm:chMax val="7"/>
          <dgm:dir/>
          <dgm:resizeHandles val="exact"/>
        </dgm:presLayoutVars>
      </dgm:prSet>
      <dgm:spPr/>
    </dgm:pt>
    <dgm:pt modelId="{BE03CB1B-D446-4EFE-B2BD-87037AE7A1C1}" type="pres">
      <dgm:prSet presAssocID="{86CACBE9-1293-4797-BE52-EEA041F9E685}" presName="circ1" presStyleLbl="vennNode1" presStyleIdx="0" presStyleCnt="3" custScaleX="109948" custScaleY="109948" custLinFactNeighborX="-3534" custLinFactNeighborY="404"/>
      <dgm:spPr/>
      <dgm:t>
        <a:bodyPr/>
        <a:lstStyle/>
        <a:p>
          <a:endParaRPr lang="en-US"/>
        </a:p>
      </dgm:t>
    </dgm:pt>
    <dgm:pt modelId="{BE2C4BAD-D6AC-42AF-86F7-2E55361467C9}" type="pres">
      <dgm:prSet presAssocID="{86CACBE9-1293-4797-BE52-EEA041F9E68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295-F1D1-44A5-B8FF-1F5D69750A82}" type="pres">
      <dgm:prSet presAssocID="{376DF66B-BDC7-4278-9B26-973149819F19}" presName="circ2" presStyleLbl="vennNode1" presStyleIdx="1" presStyleCnt="3" custScaleX="104188" custScaleY="104189" custLinFactNeighborX="-41450" custLinFactNeighborY="-60517"/>
      <dgm:spPr/>
      <dgm:t>
        <a:bodyPr/>
        <a:lstStyle/>
        <a:p>
          <a:endParaRPr lang="en-US"/>
        </a:p>
      </dgm:t>
    </dgm:pt>
    <dgm:pt modelId="{F101D761-DC56-4FD0-A071-95ED5B1A2CCC}" type="pres">
      <dgm:prSet presAssocID="{376DF66B-BDC7-4278-9B26-973149819F1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B19EB-9D89-416E-8EC0-4AE1F63BCAAC}" type="pres">
      <dgm:prSet presAssocID="{902A5BDC-ABB2-4467-A489-D48EA61ACCBB}" presName="circ3" presStyleLbl="vennNode1" presStyleIdx="2" presStyleCnt="3" custScaleX="87958" custScaleY="87958" custLinFactNeighborX="44049" custLinFactNeighborY="-66808"/>
      <dgm:spPr/>
      <dgm:t>
        <a:bodyPr/>
        <a:lstStyle/>
        <a:p>
          <a:endParaRPr lang="en-US"/>
        </a:p>
      </dgm:t>
    </dgm:pt>
    <dgm:pt modelId="{2C17ECC2-6F7A-412F-9950-F665BA1C96CE}" type="pres">
      <dgm:prSet presAssocID="{902A5BDC-ABB2-4467-A489-D48EA61ACC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4F722-3257-4A05-B68F-7A64FD27B6F8}" srcId="{C9C932A5-2849-4165-B40B-073AAC5F8CBC}" destId="{902A5BDC-ABB2-4467-A489-D48EA61ACCBB}" srcOrd="2" destOrd="0" parTransId="{11DAD924-6597-477E-A4D4-05600E6197BD}" sibTransId="{947CCDC5-FED1-49FB-A48A-EBBF86E5FF05}"/>
    <dgm:cxn modelId="{19A3B3F1-C3A9-49F7-B785-AFA732FA01A3}" type="presOf" srcId="{86CACBE9-1293-4797-BE52-EEA041F9E685}" destId="{BE03CB1B-D446-4EFE-B2BD-87037AE7A1C1}" srcOrd="0" destOrd="0" presId="urn:microsoft.com/office/officeart/2005/8/layout/venn1"/>
    <dgm:cxn modelId="{5ED87B0D-4523-4635-838E-F40DF300F5CB}" type="presOf" srcId="{902A5BDC-ABB2-4467-A489-D48EA61ACCBB}" destId="{2C17ECC2-6F7A-412F-9950-F665BA1C96CE}" srcOrd="1" destOrd="0" presId="urn:microsoft.com/office/officeart/2005/8/layout/venn1"/>
    <dgm:cxn modelId="{554667B2-D3E4-405B-B4EB-11D3F5B9C1A0}" type="presOf" srcId="{376DF66B-BDC7-4278-9B26-973149819F19}" destId="{FA7DF295-F1D1-44A5-B8FF-1F5D69750A82}" srcOrd="0" destOrd="0" presId="urn:microsoft.com/office/officeart/2005/8/layout/venn1"/>
    <dgm:cxn modelId="{CCDA5B9E-0CA9-45A6-9C50-72A262C545EF}" srcId="{C9C932A5-2849-4165-B40B-073AAC5F8CBC}" destId="{86CACBE9-1293-4797-BE52-EEA041F9E685}" srcOrd="0" destOrd="0" parTransId="{AA6C7D3A-0992-4F7D-95BD-0FE14A4E603F}" sibTransId="{99830521-7768-496A-A0FE-49CC08B51A79}"/>
    <dgm:cxn modelId="{D7060F4B-33F4-434B-953D-8EF124A2BA7B}" type="presOf" srcId="{C9C932A5-2849-4165-B40B-073AAC5F8CBC}" destId="{6ABA3AAC-049F-41F4-83E0-4CA7AFD4AF0D}" srcOrd="0" destOrd="0" presId="urn:microsoft.com/office/officeart/2005/8/layout/venn1"/>
    <dgm:cxn modelId="{1663544A-38CD-4C32-AA4B-01DA4A0756E6}" type="presOf" srcId="{902A5BDC-ABB2-4467-A489-D48EA61ACCBB}" destId="{567B19EB-9D89-416E-8EC0-4AE1F63BCAAC}" srcOrd="0" destOrd="0" presId="urn:microsoft.com/office/officeart/2005/8/layout/venn1"/>
    <dgm:cxn modelId="{90815412-2231-4F44-B171-7BEB36D5C388}" type="presOf" srcId="{86CACBE9-1293-4797-BE52-EEA041F9E685}" destId="{BE2C4BAD-D6AC-42AF-86F7-2E55361467C9}" srcOrd="1" destOrd="0" presId="urn:microsoft.com/office/officeart/2005/8/layout/venn1"/>
    <dgm:cxn modelId="{3392D7AA-95A5-4BDA-9CE2-6471E158C33A}" type="presOf" srcId="{376DF66B-BDC7-4278-9B26-973149819F19}" destId="{F101D761-DC56-4FD0-A071-95ED5B1A2CCC}" srcOrd="1" destOrd="0" presId="urn:microsoft.com/office/officeart/2005/8/layout/venn1"/>
    <dgm:cxn modelId="{91F5C1C8-1E2F-4C46-BE6E-53C37E86B422}" srcId="{C9C932A5-2849-4165-B40B-073AAC5F8CBC}" destId="{376DF66B-BDC7-4278-9B26-973149819F19}" srcOrd="1" destOrd="0" parTransId="{9169CC9A-E616-4AAC-9267-18C07303BDDE}" sibTransId="{9B2F6FE5-FC3E-4677-B0CB-4A09DD1FDFC7}"/>
    <dgm:cxn modelId="{042B8BCD-3807-4EF5-B5BD-7F411CA4B74E}" type="presParOf" srcId="{6ABA3AAC-049F-41F4-83E0-4CA7AFD4AF0D}" destId="{BE03CB1B-D446-4EFE-B2BD-87037AE7A1C1}" srcOrd="0" destOrd="0" presId="urn:microsoft.com/office/officeart/2005/8/layout/venn1"/>
    <dgm:cxn modelId="{1F06A782-2058-407B-8F08-0A664C4F56D6}" type="presParOf" srcId="{6ABA3AAC-049F-41F4-83E0-4CA7AFD4AF0D}" destId="{BE2C4BAD-D6AC-42AF-86F7-2E55361467C9}" srcOrd="1" destOrd="0" presId="urn:microsoft.com/office/officeart/2005/8/layout/venn1"/>
    <dgm:cxn modelId="{C7B2747A-B884-41BE-B541-56D0F4B8FF0A}" type="presParOf" srcId="{6ABA3AAC-049F-41F4-83E0-4CA7AFD4AF0D}" destId="{FA7DF295-F1D1-44A5-B8FF-1F5D69750A82}" srcOrd="2" destOrd="0" presId="urn:microsoft.com/office/officeart/2005/8/layout/venn1"/>
    <dgm:cxn modelId="{288F256C-88E1-4279-8201-2C21C588AA45}" type="presParOf" srcId="{6ABA3AAC-049F-41F4-83E0-4CA7AFD4AF0D}" destId="{F101D761-DC56-4FD0-A071-95ED5B1A2CCC}" srcOrd="3" destOrd="0" presId="urn:microsoft.com/office/officeart/2005/8/layout/venn1"/>
    <dgm:cxn modelId="{4338D2BA-59E6-4211-A893-FD3CCCA54390}" type="presParOf" srcId="{6ABA3AAC-049F-41F4-83E0-4CA7AFD4AF0D}" destId="{567B19EB-9D89-416E-8EC0-4AE1F63BCAAC}" srcOrd="4" destOrd="0" presId="urn:microsoft.com/office/officeart/2005/8/layout/venn1"/>
    <dgm:cxn modelId="{9555ADF7-E602-4A67-ACE2-E003EC119791}" type="presParOf" srcId="{6ABA3AAC-049F-41F4-83E0-4CA7AFD4AF0D}" destId="{2C17ECC2-6F7A-412F-9950-F665BA1C96C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3CB1B-D446-4EFE-B2BD-87037AE7A1C1}">
      <dsp:nvSpPr>
        <dsp:cNvPr id="0" name=""/>
        <dsp:cNvSpPr/>
      </dsp:nvSpPr>
      <dsp:spPr>
        <a:xfrm>
          <a:off x="784859" y="-15237"/>
          <a:ext cx="1600205" cy="160020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998219" y="264798"/>
        <a:ext cx="1173483" cy="720092"/>
      </dsp:txXfrm>
    </dsp:sp>
    <dsp:sp modelId="{FA7DF295-F1D1-44A5-B8FF-1F5D69750A82}">
      <dsp:nvSpPr>
        <dsp:cNvPr id="0" name=""/>
        <dsp:cNvSpPr/>
      </dsp:nvSpPr>
      <dsp:spPr>
        <a:xfrm>
          <a:off x="800102" y="49652"/>
          <a:ext cx="1516372" cy="151638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 dirty="0"/>
        </a:p>
      </dsp:txBody>
      <dsp:txXfrm>
        <a:off x="1263859" y="441386"/>
        <a:ext cx="909823" cy="834013"/>
      </dsp:txXfrm>
    </dsp:sp>
    <dsp:sp modelId="{567B19EB-9D89-416E-8EC0-4AE1F63BCAAC}">
      <dsp:nvSpPr>
        <dsp:cNvPr id="0" name=""/>
        <dsp:cNvSpPr/>
      </dsp:nvSpPr>
      <dsp:spPr>
        <a:xfrm>
          <a:off x="1112251" y="76207"/>
          <a:ext cx="1280158" cy="1280158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 dirty="0"/>
        </a:p>
      </dsp:txBody>
      <dsp:txXfrm>
        <a:off x="1232799" y="406914"/>
        <a:ext cx="768094" cy="704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6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6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5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1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6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5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3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FC46-7775-41E2-B706-AB2DABB98FB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68BD-B29C-4F64-B56B-7EA90C3C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2292" y="304800"/>
            <a:ext cx="323881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TNBC Resections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1385" y="1018972"/>
            <a:ext cx="134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Slides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660" y="1369411"/>
            <a:ext cx="109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neo+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1268" y="1369411"/>
            <a:ext cx="109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neo-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4185" y="2021537"/>
            <a:ext cx="243839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IHC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(PD-1/PD-L1)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1101" y="3948465"/>
            <a:ext cx="109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neo+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5186" y="3948465"/>
            <a:ext cx="109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neo-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3054501"/>
            <a:ext cx="1066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no tumor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91768" y="5310067"/>
            <a:ext cx="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377585" y="1750411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44385" y="1750411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44385" y="2828879"/>
            <a:ext cx="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377585" y="2828879"/>
            <a:ext cx="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377585" y="4864500"/>
            <a:ext cx="0" cy="609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44385" y="4864500"/>
            <a:ext cx="0" cy="609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371600" y="5474100"/>
            <a:ext cx="318025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148968" y="5474100"/>
            <a:ext cx="29535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23997" y="6581001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Figure 1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2217672" y="535633"/>
            <a:ext cx="644392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6172200" y="535633"/>
            <a:ext cx="644392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16591" y="534075"/>
            <a:ext cx="1" cy="4194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224914" y="533400"/>
            <a:ext cx="1" cy="4194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00799" y="1018972"/>
            <a:ext cx="156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Biopsies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7246" y="138830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neo-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79941" y="1388304"/>
            <a:ext cx="109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neo+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8260" y="2040430"/>
            <a:ext cx="256253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 sort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6026" y="273133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aneuploid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neo-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neo+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2826" y="273133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2N/4N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neo-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neo+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08257" y="2731336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neo-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15013" y="3657600"/>
            <a:ext cx="256903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04435" y="4338303"/>
            <a:ext cx="1032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neo- 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tumor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44299" y="53289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553200" y="4350603"/>
            <a:ext cx="2286000" cy="830997"/>
            <a:chOff x="5486400" y="4310286"/>
            <a:chExt cx="2286000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6553200" y="4310286"/>
              <a:ext cx="121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neo-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 aneuploid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5 2N/4N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6400" y="4310286"/>
              <a:ext cx="1219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neo+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 aneuploid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3 2N/4N</a:t>
              </a: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6629400" y="1769304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48600" y="1769304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134415" y="2466772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193658" y="2466772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077200" y="2466772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050658" y="4110687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125015" y="5245833"/>
            <a:ext cx="0" cy="2447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153400" y="5245833"/>
            <a:ext cx="0" cy="2447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125015" y="4122023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153400" y="4121393"/>
            <a:ext cx="0" cy="2360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116218" y="5479969"/>
            <a:ext cx="22104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839900" y="5479969"/>
            <a:ext cx="221043" cy="0"/>
          </a:xfrm>
          <a:prstGeom prst="straightConnector1">
            <a:avLst/>
          </a:prstGeom>
          <a:ln w="19050"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Diagram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05936"/>
              </p:ext>
            </p:extLst>
          </p:nvPr>
        </p:nvGraphicFramePr>
        <p:xfrm>
          <a:off x="2667000" y="4584700"/>
          <a:ext cx="3390900" cy="242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3429000" y="4350603"/>
            <a:ext cx="1165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99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resections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55972" y="5056794"/>
            <a:ext cx="1146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IHC+CNV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neo- 15 neo+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992504" y="5679399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D6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IHC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82763" y="4726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CNV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066800" y="3223664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392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92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4</cp:revision>
  <dcterms:created xsi:type="dcterms:W3CDTF">2018-04-26T16:45:59Z</dcterms:created>
  <dcterms:modified xsi:type="dcterms:W3CDTF">2018-05-04T20:56:36Z</dcterms:modified>
</cp:coreProperties>
</file>